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Lst>
  <p:sldSz cx="12192000" cy="6858000"/>
  <p:notesSz cx="6858000" cy="9144000"/>
  <p:embeddedFontLst>
    <p:embeddedFont>
      <p:font typeface="Calibri" panose="020F0502020204030204" pitchFamily="34" charset="0"/>
      <p:regular r:id="rId259"/>
      <p:bold r:id="rId260"/>
      <p:italic r:id="rId261"/>
      <p:boldItalic r:id="rId2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WbbY828BQbTnQZ3JpCiWA==" hashData="pKtXjP8+jljlr9qqvtH0zYo51Q3qSHhBpS1ELYRUwYiC5nLHacQdOV1X9C0MwNZuNqPoNQdUZXdnPkaI7udHI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0" autoAdjust="0"/>
    <p:restoredTop sz="94614" autoAdjust="0"/>
  </p:normalViewPr>
  <p:slideViewPr>
    <p:cSldViewPr>
      <p:cViewPr varScale="1">
        <p:scale>
          <a:sx n="142" d="100"/>
          <a:sy n="142" d="100"/>
        </p:scale>
        <p:origin x="44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font" Target="fonts/font1.fntdata"/><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font" Target="fonts/font2.fntdata"/><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font" Target="fonts/font3.fntdata"/><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font" Target="fonts/font4.fntdata"/><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theme" Target="theme/theme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4">
            <a:extLst>
              <a:ext uri="{FF2B5EF4-FFF2-40B4-BE49-F238E27FC236}">
                <a16:creationId xmlns:a16="http://schemas.microsoft.com/office/drawing/2014/main" id="{DCD0EBBF-5572-D1B4-0FC0-F113D3C33003}"/>
              </a:ext>
            </a:extLst>
          </p:cNvPr>
          <p:cNvPicPr>
            <a:picLocks noChangeAspect="1"/>
          </p:cNvPicPr>
          <p:nvPr userDrawn="1"/>
        </p:nvPicPr>
        <p:blipFill>
          <a:blip r:embed="rId2"/>
          <a:stretch>
            <a:fillRect/>
          </a:stretch>
        </p:blipFill>
        <p:spPr>
          <a:xfrm>
            <a:off x="11430000" y="33338"/>
            <a:ext cx="673100" cy="673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4300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143000"/>
            <a:ext cx="11557000" cy="5334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7"/>
          <p:cNvPicPr>
            <a:picLocks noChangeAspect="1"/>
          </p:cNvPicPr>
          <p:nvPr/>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1:23</a:t>
            </a:r>
            <a:r>
              <a:rPr lang="en-US" sz="3000">
                <a:solidFill>
                  <a:srgbClr val="FFFFFF"/>
                </a:solidFill>
                <a:cs typeface="Mandali"/>
              </a:rPr>
              <a:t> పూర్వము లూజనబడిన బేతేలును వేగుచూచుటకు యోసేపు ఇంటివారు దూతలను పంపగా</a:t>
            </a:r>
          </a:p>
          <a:p>
            <a:pPr algn="just">
              <a:lnSpc>
                <a:spcPct val="150000"/>
              </a:lnSpc>
              <a:buNone/>
            </a:pPr>
            <a:r>
              <a:rPr lang="en-US" sz="3000" b="1">
                <a:solidFill>
                  <a:srgbClr val="FFFFFF"/>
                </a:solidFill>
                <a:cs typeface="Mandali"/>
              </a:rPr>
              <a:t>1:24</a:t>
            </a:r>
            <a:r>
              <a:rPr lang="en-US" sz="3000">
                <a:solidFill>
                  <a:srgbClr val="FFFFFF"/>
                </a:solidFill>
                <a:cs typeface="Mandali"/>
              </a:rPr>
              <a:t> ఆ వేగులవారు ఆ పట్టణమునుండి ఒకడు వచ్చుట చూచి నీవు దయచేసి యీ పట్టణములోనికి వెళ్లు త్రోవను మాకు చూపినయెడల మేము మీకు ఉపకారము చేసెదమని చెప్పిరి.</a:t>
            </a:r>
          </a:p>
          <a:p>
            <a:pPr algn="just">
              <a:lnSpc>
                <a:spcPct val="150000"/>
              </a:lnSpc>
              <a:buNone/>
            </a:pPr>
            <a:r>
              <a:rPr lang="en-US" sz="3000" b="1">
                <a:solidFill>
                  <a:srgbClr val="FFFFFF"/>
                </a:solidFill>
                <a:cs typeface="Mandali"/>
              </a:rPr>
              <a:t>1:25</a:t>
            </a:r>
            <a:r>
              <a:rPr lang="en-US" sz="3000">
                <a:solidFill>
                  <a:srgbClr val="FFFFFF"/>
                </a:solidFill>
                <a:cs typeface="Mandali"/>
              </a:rPr>
              <a:t> అతడు పట్టణములోనికి పోవు త్రోవను వారికి చూపగా వారు ఆ పట్టణమును కత్తివాత హతము చేసిరిగాని ఆ మనుష్యుని వాని కుటుంబికులనందరిని పోనిచ్చిరి.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9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a:t>
            </a:r>
            <a:r>
              <a:rPr lang="en-US" sz="3000">
                <a:solidFill>
                  <a:srgbClr val="FFFFFF"/>
                </a:solidFill>
                <a:cs typeface="Mandali"/>
              </a:rPr>
              <a:t> యెరుబ్బయలు కుమారుడైన అబీమెలెకు షెకెములోనున్న తన తల్లి సహోదరుల యొద్దకు పోయి వారితోను తన తల్లి పితరుల కుటుంబికులందరితోను</a:t>
            </a:r>
          </a:p>
          <a:p>
            <a:pPr algn="just">
              <a:lnSpc>
                <a:spcPct val="150000"/>
              </a:lnSpc>
              <a:buNone/>
            </a:pPr>
            <a:r>
              <a:rPr lang="en-US" sz="3000" b="1">
                <a:solidFill>
                  <a:srgbClr val="FFFFFF"/>
                </a:solidFill>
                <a:cs typeface="Mandali"/>
              </a:rPr>
              <a:t>9:2</a:t>
            </a:r>
            <a:r>
              <a:rPr lang="en-US" sz="3000">
                <a:solidFill>
                  <a:srgbClr val="FFFFFF"/>
                </a:solidFill>
                <a:cs typeface="Mandali"/>
              </a:rPr>
              <a:t> మీరు దయచేసి షెకెము యజమానులందరు వినునట్లు వారితో మాటలాడి మీకేది మంచిది? యెరుబ్బయలు యొక్క కుమారులైన డెబ్బదిమంది మనుష్యులందరు మిమ్మును ఏలుట మంచిదా? ఒక్క మనుష్యుడు మిమ్మును ఏలుట మంచిదా? నేను మీ రక్తసంబంధినని జ్ఞాపకము చేసికొనుడి అని పలుకుడనెను.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9:3</a:t>
            </a:r>
            <a:r>
              <a:rPr lang="en-US" sz="3000">
                <a:solidFill>
                  <a:srgbClr val="FFFFFF"/>
                </a:solidFill>
                <a:cs typeface="Mandali"/>
              </a:rPr>
              <a:t> అతని తల్లి సహోదరులు అతనిగూర్చి షెకెము యజమానులు వినునట్లు ఆ మాటలన్నియు చెప్పగా వారు ఇతడు మన సహోదరుడనుకొని తమ హృదయము అబీమెలెకు తట్టు త్రిప్పుకొనిరి; </a:t>
            </a:r>
          </a:p>
          <a:p>
            <a:pPr algn="just">
              <a:lnSpc>
                <a:spcPct val="150000"/>
              </a:lnSpc>
              <a:buNone/>
            </a:pPr>
            <a:r>
              <a:rPr lang="en-US" sz="3000" b="1">
                <a:solidFill>
                  <a:srgbClr val="FFFFFF"/>
                </a:solidFill>
                <a:cs typeface="Mandali"/>
              </a:rPr>
              <a:t>9:4</a:t>
            </a:r>
            <a:r>
              <a:rPr lang="en-US" sz="3000">
                <a:solidFill>
                  <a:srgbClr val="FFFFFF"/>
                </a:solidFill>
                <a:cs typeface="Mandali"/>
              </a:rPr>
              <a:t> అప్పుడు వారు బయల్బెరీతు గుడిలోనుండి డెబ్బది తులముల వెండి తెచ్చి అతనికియ్యగా వాటితో అబీమెలెకు అల్లరిజనమును కూలికి పెట్టుకొనెను, వారు అతని వశమున నుండిరి.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9:5</a:t>
            </a:r>
            <a:r>
              <a:rPr lang="en-US" sz="3000">
                <a:solidFill>
                  <a:srgbClr val="FFFFFF"/>
                </a:solidFill>
                <a:cs typeface="Mandali"/>
              </a:rPr>
              <a:t> తరువాత అతడు ఒఫ్రాలోనున్న తన తండ్రి యింటికి పోయి యెరుబ్బయలు కుమారులును తన సహోదరులునైన ఆ డెబ్బదిమంది మనుష్యులను ఒక్క రాతిమీద చంపెను. యెరుబ్బయలు చిన్న కుమారుడైన యోతాము మాత్రమే దాగియుండి తప్పించుకొనెను.</a:t>
            </a:r>
          </a:p>
          <a:p>
            <a:pPr algn="just">
              <a:lnSpc>
                <a:spcPct val="150000"/>
              </a:lnSpc>
              <a:buNone/>
            </a:pPr>
            <a:r>
              <a:rPr lang="en-US" sz="3000" b="1">
                <a:solidFill>
                  <a:srgbClr val="FFFFFF"/>
                </a:solidFill>
                <a:cs typeface="Mandali"/>
              </a:rPr>
              <a:t>9:6</a:t>
            </a:r>
            <a:r>
              <a:rPr lang="en-US" sz="3000">
                <a:solidFill>
                  <a:srgbClr val="FFFFFF"/>
                </a:solidFill>
                <a:cs typeface="Mandali"/>
              </a:rPr>
              <a:t> తరువాత షెకెము యజమానులందరును మిల్లో ఇంటివారందరును కూడివచ్చి షెకెములోనున్న మస్తకి వృక్షముక్రింద దండుపాళెమునొద్ద అబీమెలెకును రాజుగా నియమించిరి.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9:7</a:t>
            </a:r>
            <a:r>
              <a:rPr lang="en-US" sz="3000">
                <a:solidFill>
                  <a:srgbClr val="FFFFFF"/>
                </a:solidFill>
                <a:cs typeface="Mandali"/>
              </a:rPr>
              <a:t> అది యోతామునకు తెలియబడినప్పుడు అతడు పోయి గెరిజీము కొండకొప్పున నిలిచి యెలుగెత్తి పిలిచి వారితో ఇట్లనెను షెకెము యజమానులారా, మీరు నా మాట వినినయెడల దేవుడు మీ మాట వినును.</a:t>
            </a:r>
          </a:p>
          <a:p>
            <a:pPr algn="just">
              <a:lnSpc>
                <a:spcPct val="150000"/>
              </a:lnSpc>
              <a:buNone/>
            </a:pPr>
            <a:r>
              <a:rPr lang="en-US" sz="3000" b="1">
                <a:solidFill>
                  <a:srgbClr val="FFFFFF"/>
                </a:solidFill>
                <a:cs typeface="Mandali"/>
              </a:rPr>
              <a:t>9:8</a:t>
            </a:r>
            <a:r>
              <a:rPr lang="en-US" sz="3000">
                <a:solidFill>
                  <a:srgbClr val="FFFFFF"/>
                </a:solidFill>
                <a:cs typeface="Mandali"/>
              </a:rPr>
              <a:t> చెట్లు తమమీద రాజును ఒకనిని అభిషేకించు కొనవలెనను మనస్సుకలిగి బయలుదేరి</a:t>
            </a:r>
          </a:p>
          <a:p>
            <a:pPr algn="just">
              <a:lnSpc>
                <a:spcPct val="150000"/>
              </a:lnSpc>
              <a:buNone/>
            </a:pPr>
            <a:r>
              <a:rPr lang="en-US" sz="3000" b="1">
                <a:solidFill>
                  <a:srgbClr val="FFFFFF"/>
                </a:solidFill>
                <a:cs typeface="Mandali"/>
              </a:rPr>
              <a:t>9:9</a:t>
            </a:r>
            <a:r>
              <a:rPr lang="en-US" sz="3000">
                <a:solidFill>
                  <a:srgbClr val="FFFFFF"/>
                </a:solidFill>
                <a:cs typeface="Mandali"/>
              </a:rPr>
              <a:t> మమ్మును ఏలుమని ఒలీవచెట్టు నడుగగా ఒలీవచెట్టు దేవునిని మానవులను దేనివలన నరులు సన్మానించుదురో ఆ నా తైలము నియ్యకమాని చెట్లమీద రాజునైయుండి యిటు అటు ఊగుటకు నేను వచ్చెదనా? అని వాటితో అనెను.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9:10</a:t>
            </a:r>
            <a:r>
              <a:rPr lang="en-US" sz="3000">
                <a:solidFill>
                  <a:srgbClr val="FFFFFF"/>
                </a:solidFill>
                <a:cs typeface="Mandali"/>
              </a:rPr>
              <a:t> అప్పుడు చెట్లు నీవు వచ్చి మమ్మును ఏలుమని అంజూరపు చెట్టు నడుగగా</a:t>
            </a:r>
          </a:p>
          <a:p>
            <a:pPr algn="just">
              <a:lnSpc>
                <a:spcPct val="150000"/>
              </a:lnSpc>
              <a:buNone/>
            </a:pPr>
            <a:r>
              <a:rPr lang="en-US" sz="3000" b="1">
                <a:solidFill>
                  <a:srgbClr val="FFFFFF"/>
                </a:solidFill>
                <a:cs typeface="Mandali"/>
              </a:rPr>
              <a:t>9:11</a:t>
            </a:r>
            <a:r>
              <a:rPr lang="en-US" sz="3000">
                <a:solidFill>
                  <a:srgbClr val="FFFFFF"/>
                </a:solidFill>
                <a:cs typeface="Mandali"/>
              </a:rPr>
              <a:t> అంజూరపు చెట్టు చెట్లమీద రాజునైయుండి యిటు అటు ఊగుటకు నా మాధుర్యమును నా మంచి ఫలములను నేనియ్యక మానుదునా? అని వాటితో అనెను.</a:t>
            </a:r>
          </a:p>
          <a:p>
            <a:pPr algn="just">
              <a:lnSpc>
                <a:spcPct val="150000"/>
              </a:lnSpc>
              <a:buNone/>
            </a:pPr>
            <a:r>
              <a:rPr lang="en-US" sz="3000" b="1">
                <a:solidFill>
                  <a:srgbClr val="FFFFFF"/>
                </a:solidFill>
                <a:cs typeface="Mandali"/>
              </a:rPr>
              <a:t>9:12</a:t>
            </a:r>
            <a:r>
              <a:rPr lang="en-US" sz="3000">
                <a:solidFill>
                  <a:srgbClr val="FFFFFF"/>
                </a:solidFill>
                <a:cs typeface="Mandali"/>
              </a:rPr>
              <a:t> అటుతరువాత చెట్లు నీవు వచ్చి మమ్మును ఏలుమని ద్రాక్షావల్లి నడుగగా ద్రాక్షావల్లి</a:t>
            </a:r>
          </a:p>
          <a:p>
            <a:pPr algn="just">
              <a:lnSpc>
                <a:spcPct val="150000"/>
              </a:lnSpc>
              <a:buNone/>
            </a:pPr>
            <a:r>
              <a:rPr lang="en-US" sz="3000" b="1">
                <a:solidFill>
                  <a:srgbClr val="FFFFFF"/>
                </a:solidFill>
                <a:cs typeface="Mandali"/>
              </a:rPr>
              <a:t>9:13</a:t>
            </a:r>
            <a:r>
              <a:rPr lang="en-US" sz="3000">
                <a:solidFill>
                  <a:srgbClr val="FFFFFF"/>
                </a:solidFill>
                <a:cs typeface="Mandali"/>
              </a:rPr>
              <a:t> దేవునిని మానవులను సంతోషపెట్టు నా ద్రాక్షారసమును నేనియ్యక మాని చెట్లమీద రాజునైయుండి యిటు అటు ఊగుటకు నేను వచ్చెదనా? అని వాటితో అనెను.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9:14</a:t>
            </a:r>
            <a:r>
              <a:rPr lang="en-US" sz="3000">
                <a:solidFill>
                  <a:srgbClr val="FFFFFF"/>
                </a:solidFill>
                <a:cs typeface="Mandali"/>
              </a:rPr>
              <a:t> అప్పుడు చెట్లన్నియు నీవు వచ్చి మమ్మును ఏలుమని ముండ్లపొదయొద్ద మనవిచేయగా</a:t>
            </a:r>
          </a:p>
          <a:p>
            <a:pPr algn="just">
              <a:lnSpc>
                <a:spcPct val="150000"/>
              </a:lnSpc>
              <a:buNone/>
            </a:pPr>
            <a:r>
              <a:rPr lang="en-US" sz="3000" b="1">
                <a:solidFill>
                  <a:srgbClr val="FFFFFF"/>
                </a:solidFill>
                <a:cs typeface="Mandali"/>
              </a:rPr>
              <a:t>9:15</a:t>
            </a:r>
            <a:r>
              <a:rPr lang="en-US" sz="3000">
                <a:solidFill>
                  <a:srgbClr val="FFFFFF"/>
                </a:solidFill>
                <a:cs typeface="Mandali"/>
              </a:rPr>
              <a:t> ముండ్లపొద మీరు నిజముగా నన్ను మీమీద రాజుగా నియమించుకొన గోరినయెడల రండి నా నీడను ఆశ్రయించుడి; లేదా అగ్ని నాలోనుండి బయలుదేరి లెబానోను దేవదారు చెట్లను కాల్చివేయునని చెట్లతో చెప్పెను.</a:t>
            </a:r>
          </a:p>
          <a:p>
            <a:pPr algn="just">
              <a:lnSpc>
                <a:spcPct val="150000"/>
              </a:lnSpc>
              <a:buNone/>
            </a:pPr>
            <a:r>
              <a:rPr lang="en-US" sz="3000" b="1">
                <a:solidFill>
                  <a:srgbClr val="FFFFFF"/>
                </a:solidFill>
                <a:cs typeface="Mandali"/>
              </a:rPr>
              <a:t>9:16</a:t>
            </a:r>
            <a:r>
              <a:rPr lang="en-US" sz="3000">
                <a:solidFill>
                  <a:srgbClr val="FFFFFF"/>
                </a:solidFill>
                <a:cs typeface="Mandali"/>
              </a:rPr>
              <a:t> నా తండ్రి మీ నిమిత్తము తన ప్రాణమును నిర్లక్ష్యపెట్టి యుద్ధము చేసి మిద్యానీయుల చేతిలోనుండి మిమ్మును విడిపించెను.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9:17</a:t>
            </a:r>
            <a:r>
              <a:rPr lang="en-US" sz="3000">
                <a:solidFill>
                  <a:srgbClr val="FFFFFF"/>
                </a:solidFill>
                <a:cs typeface="Mandali"/>
              </a:rPr>
              <a:t> అయితే మీరు నా తండ్రి కుటుంబముమీదికి లేచి, యొక రాతిమీద అతని కుమారులైన డెబ్బదిమంది మనుష్యులను చంపి, అతని పనికత్తె కుమారుడైన అబీమెలెకు మీ సహోదరుడైనందున షెకెము వారిమీద అతనిని రాజుగా నియమించియున్నారు. యెరుబ్బయలు ఎడలను అతని యింటివారి యెడలను మీరు ఉపకారము చేయకయు</a:t>
            </a:r>
          </a:p>
          <a:p>
            <a:pPr algn="just">
              <a:lnSpc>
                <a:spcPct val="150000"/>
              </a:lnSpc>
              <a:buNone/>
            </a:pPr>
            <a:r>
              <a:rPr lang="en-US" sz="3000" b="1">
                <a:solidFill>
                  <a:srgbClr val="FFFFFF"/>
                </a:solidFill>
                <a:cs typeface="Mandali"/>
              </a:rPr>
              <a:t>9:18</a:t>
            </a:r>
            <a:r>
              <a:rPr lang="en-US" sz="3000">
                <a:solidFill>
                  <a:srgbClr val="FFFFFF"/>
                </a:solidFill>
                <a:cs typeface="Mandali"/>
              </a:rPr>
              <a:t> అతడు చేసిన క్రియలకు మీరు ప్రతిక్రియ చేయకయు అబీమెలెకును రాజుగా నియమించుకొనిన విషయములో మీరు న్యాయముగాను యథార్థముగాను ప్రవర్తించినయెడల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9:19</a:t>
            </a:r>
            <a:r>
              <a:rPr lang="en-US" sz="3000">
                <a:solidFill>
                  <a:srgbClr val="FFFFFF"/>
                </a:solidFill>
                <a:cs typeface="Mandali"/>
              </a:rPr>
              <a:t> నేడు మీరు యెరుబ్బయలు ఎడలను అతని యింటివారియెడలను సత్యముగాను యథార్థముగాను ప్రవర్తించినయెడల, అబీమెలెకునందు సంతోషించుడి అతడు మీయందు సంతోషించునుగాక.</a:t>
            </a:r>
          </a:p>
          <a:p>
            <a:pPr algn="just">
              <a:lnSpc>
                <a:spcPct val="150000"/>
              </a:lnSpc>
              <a:buNone/>
            </a:pPr>
            <a:r>
              <a:rPr lang="en-US" sz="3000" b="1">
                <a:solidFill>
                  <a:srgbClr val="FFFFFF"/>
                </a:solidFill>
                <a:cs typeface="Mandali"/>
              </a:rPr>
              <a:t>9:20</a:t>
            </a:r>
            <a:r>
              <a:rPr lang="en-US" sz="3000">
                <a:solidFill>
                  <a:srgbClr val="FFFFFF"/>
                </a:solidFill>
                <a:cs typeface="Mandali"/>
              </a:rPr>
              <a:t> లేనియెడల అబీమెలెకునుండి అగ్ని బయలుదేరి షెకెమువారిని మిల్లో యింటివారిని కాల్చివేయును గాక, షెకెమువారిలోనుండియు మిల్లో యింటినుండియు అగ్ని బయలుదేరి అబీమెలెకును దహించునుగాక అని చెప్పి</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9:21</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సహోదరుడైన</a:t>
            </a:r>
            <a:r>
              <a:rPr lang="en-US" sz="3000" dirty="0">
                <a:solidFill>
                  <a:srgbClr val="FFFFFF"/>
                </a:solidFill>
                <a:cs typeface="Mandali"/>
              </a:rPr>
              <a:t> </a:t>
            </a:r>
            <a:r>
              <a:rPr lang="en-US" sz="3000" dirty="0" err="1">
                <a:solidFill>
                  <a:srgbClr val="FFFFFF"/>
                </a:solidFill>
                <a:cs typeface="Mandali"/>
              </a:rPr>
              <a:t>అబీమెలెకునకు</a:t>
            </a:r>
            <a:r>
              <a:rPr lang="en-US" sz="3000" dirty="0">
                <a:solidFill>
                  <a:srgbClr val="FFFFFF"/>
                </a:solidFill>
                <a:cs typeface="Mandali"/>
              </a:rPr>
              <a:t> </a:t>
            </a:r>
            <a:r>
              <a:rPr lang="en-US" sz="3000" dirty="0" err="1">
                <a:solidFill>
                  <a:srgbClr val="FFFFFF"/>
                </a:solidFill>
                <a:cs typeface="Mandali"/>
              </a:rPr>
              <a:t>భయపడి</a:t>
            </a:r>
            <a:r>
              <a:rPr lang="en-US" sz="3000" dirty="0">
                <a:solidFill>
                  <a:srgbClr val="FFFFFF"/>
                </a:solidFill>
                <a:cs typeface="Mandali"/>
              </a:rPr>
              <a:t> </a:t>
            </a:r>
            <a:r>
              <a:rPr lang="en-US" sz="3000" dirty="0" err="1">
                <a:solidFill>
                  <a:srgbClr val="FFFFFF"/>
                </a:solidFill>
                <a:cs typeface="Mandali"/>
              </a:rPr>
              <a:t>యోతాము</a:t>
            </a:r>
            <a:r>
              <a:rPr lang="en-US" sz="3000" dirty="0">
                <a:solidFill>
                  <a:srgbClr val="FFFFFF"/>
                </a:solidFill>
                <a:cs typeface="Mandali"/>
              </a:rPr>
              <a:t> </a:t>
            </a:r>
            <a:r>
              <a:rPr lang="en-US" sz="3000" dirty="0" err="1">
                <a:solidFill>
                  <a:srgbClr val="FFFFFF"/>
                </a:solidFill>
                <a:cs typeface="Mandali"/>
              </a:rPr>
              <a:t>పారిపోయి</a:t>
            </a:r>
            <a:r>
              <a:rPr lang="en-US" sz="3000" dirty="0">
                <a:solidFill>
                  <a:srgbClr val="FFFFFF"/>
                </a:solidFill>
                <a:cs typeface="Mandali"/>
              </a:rPr>
              <a:t> </a:t>
            </a:r>
            <a:r>
              <a:rPr lang="en-US" sz="3000" dirty="0" err="1">
                <a:solidFill>
                  <a:srgbClr val="FFFFFF"/>
                </a:solidFill>
                <a:cs typeface="Mandali"/>
              </a:rPr>
              <a:t>బెయేరునకు</a:t>
            </a:r>
            <a:r>
              <a:rPr lang="en-US" sz="3000" dirty="0">
                <a:solidFill>
                  <a:srgbClr val="FFFFFF"/>
                </a:solidFill>
                <a:cs typeface="Mandali"/>
              </a:rPr>
              <a:t> </a:t>
            </a:r>
            <a:r>
              <a:rPr lang="en-US" sz="3000" dirty="0" err="1">
                <a:solidFill>
                  <a:srgbClr val="FFFFFF"/>
                </a:solidFill>
                <a:cs typeface="Mandali"/>
              </a:rPr>
              <a:t>వెళ్లి</a:t>
            </a:r>
            <a:r>
              <a:rPr lang="en-US" sz="3000" dirty="0">
                <a:solidFill>
                  <a:srgbClr val="FFFFFF"/>
                </a:solidFill>
                <a:cs typeface="Mandali"/>
              </a:rPr>
              <a:t> </a:t>
            </a:r>
            <a:r>
              <a:rPr lang="en-US" sz="3000" dirty="0" err="1">
                <a:solidFill>
                  <a:srgbClr val="FFFFFF"/>
                </a:solidFill>
                <a:cs typeface="Mandali"/>
              </a:rPr>
              <a:t>అక్కడ</a:t>
            </a:r>
            <a:r>
              <a:rPr lang="en-US" sz="3000" dirty="0">
                <a:solidFill>
                  <a:srgbClr val="FFFFFF"/>
                </a:solidFill>
                <a:cs typeface="Mandali"/>
              </a:rPr>
              <a:t> </a:t>
            </a:r>
            <a:r>
              <a:rPr lang="en-US" sz="3000" dirty="0" err="1">
                <a:solidFill>
                  <a:srgbClr val="FFFFFF"/>
                </a:solidFill>
                <a:cs typeface="Mandali"/>
              </a:rPr>
              <a:t>నివసించెను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9:22</a:t>
            </a:r>
            <a:r>
              <a:rPr lang="en-US" sz="3000" dirty="0">
                <a:solidFill>
                  <a:srgbClr val="FFFFFF"/>
                </a:solidFill>
                <a:cs typeface="Mandali"/>
              </a:rPr>
              <a:t> </a:t>
            </a:r>
            <a:r>
              <a:rPr lang="en-US" sz="3000" dirty="0" err="1">
                <a:solidFill>
                  <a:srgbClr val="FFFFFF"/>
                </a:solidFill>
                <a:cs typeface="Mandali"/>
              </a:rPr>
              <a:t>అబీమెలెకు</a:t>
            </a:r>
            <a:r>
              <a:rPr lang="en-US" sz="3000" dirty="0">
                <a:solidFill>
                  <a:srgbClr val="FFFFFF"/>
                </a:solidFill>
                <a:cs typeface="Mandali"/>
              </a:rPr>
              <a:t> </a:t>
            </a:r>
            <a:r>
              <a:rPr lang="en-US" sz="3000" dirty="0" err="1">
                <a:solidFill>
                  <a:srgbClr val="FFFFFF"/>
                </a:solidFill>
                <a:cs typeface="Mandali"/>
              </a:rPr>
              <a:t>మూడు</a:t>
            </a:r>
            <a:r>
              <a:rPr lang="en-US" sz="3000" dirty="0">
                <a:solidFill>
                  <a:srgbClr val="FFFFFF"/>
                </a:solidFill>
                <a:cs typeface="Mandali"/>
              </a:rPr>
              <a:t> </a:t>
            </a:r>
            <a:r>
              <a:rPr lang="en-US" sz="3000" dirty="0" err="1">
                <a:solidFill>
                  <a:srgbClr val="FFFFFF"/>
                </a:solidFill>
                <a:cs typeface="Mandali"/>
              </a:rPr>
              <a:t>సంవత్సరములు</a:t>
            </a:r>
            <a:r>
              <a:rPr lang="en-US" sz="3000" dirty="0">
                <a:solidFill>
                  <a:srgbClr val="FFFFFF"/>
                </a:solidFill>
                <a:cs typeface="Mandali"/>
              </a:rPr>
              <a:t> </a:t>
            </a:r>
            <a:r>
              <a:rPr lang="en-US" sz="3000" dirty="0" err="1">
                <a:solidFill>
                  <a:srgbClr val="FFFFFF"/>
                </a:solidFill>
                <a:cs typeface="Mandali"/>
              </a:rPr>
              <a:t>ఇశ్రాయేలీయుల</a:t>
            </a:r>
            <a:r>
              <a:rPr lang="en-US" sz="3000" dirty="0">
                <a:solidFill>
                  <a:srgbClr val="FFFFFF"/>
                </a:solidFill>
                <a:cs typeface="Mandali"/>
              </a:rPr>
              <a:t> </a:t>
            </a:r>
            <a:r>
              <a:rPr lang="en-US" sz="3000" dirty="0" err="1">
                <a:solidFill>
                  <a:srgbClr val="FFFFFF"/>
                </a:solidFill>
                <a:cs typeface="Mandali"/>
              </a:rPr>
              <a:t>మీద</a:t>
            </a:r>
            <a:r>
              <a:rPr lang="en-US" sz="3000" dirty="0">
                <a:solidFill>
                  <a:srgbClr val="FFFFFF"/>
                </a:solidFill>
                <a:cs typeface="Mandali"/>
              </a:rPr>
              <a:t> </a:t>
            </a:r>
            <a:r>
              <a:rPr lang="en-US" sz="3000" dirty="0" err="1">
                <a:solidFill>
                  <a:srgbClr val="FFFFFF"/>
                </a:solidFill>
                <a:cs typeface="Mandali"/>
              </a:rPr>
              <a:t>ఏలికయై</a:t>
            </a:r>
            <a:r>
              <a:rPr lang="en-US" sz="3000" dirty="0">
                <a:solidFill>
                  <a:srgbClr val="FFFFFF"/>
                </a:solidFill>
                <a:cs typeface="Mandali"/>
              </a:rPr>
              <a:t> </a:t>
            </a:r>
            <a:r>
              <a:rPr lang="en-US" sz="3000" dirty="0" err="1">
                <a:solidFill>
                  <a:srgbClr val="FFFFFF"/>
                </a:solidFill>
                <a:cs typeface="Mandali"/>
              </a:rPr>
              <a:t>యుండెను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9:23</a:t>
            </a:r>
            <a:r>
              <a:rPr lang="en-US" sz="3000" dirty="0">
                <a:solidFill>
                  <a:srgbClr val="FFFFFF"/>
                </a:solidFill>
                <a:cs typeface="Mandali"/>
              </a:rPr>
              <a:t> </a:t>
            </a:r>
            <a:r>
              <a:rPr lang="en-US" sz="3000" dirty="0" err="1">
                <a:solidFill>
                  <a:srgbClr val="FFFFFF"/>
                </a:solidFill>
                <a:cs typeface="Mandali"/>
              </a:rPr>
              <a:t>అప్పుడు</a:t>
            </a:r>
            <a:r>
              <a:rPr lang="en-US" sz="3000" dirty="0">
                <a:solidFill>
                  <a:srgbClr val="FFFFFF"/>
                </a:solidFill>
                <a:cs typeface="Mandali"/>
              </a:rPr>
              <a:t> </a:t>
            </a:r>
            <a:r>
              <a:rPr lang="en-US" sz="3000" dirty="0" err="1">
                <a:solidFill>
                  <a:srgbClr val="FFFFFF"/>
                </a:solidFill>
                <a:cs typeface="Mandali"/>
              </a:rPr>
              <a:t>యెరుబ్బయలు</a:t>
            </a:r>
            <a:r>
              <a:rPr lang="en-US" sz="3000" dirty="0">
                <a:solidFill>
                  <a:srgbClr val="FFFFFF"/>
                </a:solidFill>
                <a:cs typeface="Mandali"/>
              </a:rPr>
              <a:t> </a:t>
            </a:r>
            <a:r>
              <a:rPr lang="en-US" sz="3000" dirty="0" err="1">
                <a:solidFill>
                  <a:srgbClr val="FFFFFF"/>
                </a:solidFill>
                <a:cs typeface="Mandali"/>
              </a:rPr>
              <a:t>డెబ్బదిమంది</a:t>
            </a:r>
            <a:r>
              <a:rPr lang="en-US" sz="3000" dirty="0">
                <a:solidFill>
                  <a:srgbClr val="FFFFFF"/>
                </a:solidFill>
                <a:cs typeface="Mandali"/>
              </a:rPr>
              <a:t> </a:t>
            </a:r>
            <a:r>
              <a:rPr lang="en-US" sz="3000" dirty="0" err="1">
                <a:solidFill>
                  <a:srgbClr val="FFFFFF"/>
                </a:solidFill>
                <a:cs typeface="Mandali"/>
              </a:rPr>
              <a:t>కుమారులకు</a:t>
            </a:r>
            <a:r>
              <a:rPr lang="en-US" sz="3000" dirty="0">
                <a:solidFill>
                  <a:srgbClr val="FFFFFF"/>
                </a:solidFill>
                <a:cs typeface="Mandali"/>
              </a:rPr>
              <a:t> </a:t>
            </a:r>
            <a:r>
              <a:rPr lang="en-US" sz="3000" dirty="0" err="1">
                <a:solidFill>
                  <a:srgbClr val="FFFFFF"/>
                </a:solidFill>
                <a:cs typeface="Mandali"/>
              </a:rPr>
              <a:t>చేయబడిన</a:t>
            </a:r>
            <a:r>
              <a:rPr lang="en-US" sz="3000" dirty="0">
                <a:solidFill>
                  <a:srgbClr val="FFFFFF"/>
                </a:solidFill>
                <a:cs typeface="Mandali"/>
              </a:rPr>
              <a:t> </a:t>
            </a:r>
            <a:r>
              <a:rPr lang="en-US" sz="3000" dirty="0" err="1">
                <a:solidFill>
                  <a:srgbClr val="FFFFFF"/>
                </a:solidFill>
                <a:cs typeface="Mandali"/>
              </a:rPr>
              <a:t>ద్రోహఫలము</a:t>
            </a:r>
            <a:r>
              <a:rPr lang="en-US" sz="3000" dirty="0">
                <a:solidFill>
                  <a:srgbClr val="FFFFFF"/>
                </a:solidFill>
                <a:cs typeface="Mandali"/>
              </a:rPr>
              <a:t> </a:t>
            </a:r>
            <a:r>
              <a:rPr lang="en-US" sz="3000" dirty="0" err="1">
                <a:solidFill>
                  <a:srgbClr val="FFFFFF"/>
                </a:solidFill>
                <a:cs typeface="Mandali"/>
              </a:rPr>
              <a:t>వారిని</a:t>
            </a:r>
            <a:r>
              <a:rPr lang="en-US" sz="3000" dirty="0">
                <a:solidFill>
                  <a:srgbClr val="FFFFFF"/>
                </a:solidFill>
                <a:cs typeface="Mandali"/>
              </a:rPr>
              <a:t> </a:t>
            </a:r>
            <a:r>
              <a:rPr lang="en-US" sz="3000" dirty="0" err="1">
                <a:solidFill>
                  <a:srgbClr val="FFFFFF"/>
                </a:solidFill>
                <a:cs typeface="Mandali"/>
              </a:rPr>
              <a:t>చంపిన</a:t>
            </a:r>
            <a:r>
              <a:rPr lang="en-US" sz="3000" dirty="0">
                <a:solidFill>
                  <a:srgbClr val="FFFFFF"/>
                </a:solidFill>
                <a:cs typeface="Mandali"/>
              </a:rPr>
              <a:t> </a:t>
            </a:r>
            <a:r>
              <a:rPr lang="en-US" sz="3000" dirty="0" err="1">
                <a:solidFill>
                  <a:srgbClr val="FFFFFF"/>
                </a:solidFill>
                <a:cs typeface="Mandali"/>
              </a:rPr>
              <a:t>అబీమెలెకను</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సహోదరుని</a:t>
            </a:r>
            <a:r>
              <a:rPr lang="en-US" sz="3000" dirty="0">
                <a:solidFill>
                  <a:srgbClr val="FFFFFF"/>
                </a:solidFill>
                <a:cs typeface="Mandali"/>
              </a:rPr>
              <a:t> </a:t>
            </a:r>
            <a:r>
              <a:rPr lang="en-US" sz="3000" dirty="0" err="1">
                <a:solidFill>
                  <a:srgbClr val="FFFFFF"/>
                </a:solidFill>
                <a:cs typeface="Mandali"/>
              </a:rPr>
              <a:t>మీదికిని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9:24</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సహోదరులను</a:t>
            </a:r>
            <a:r>
              <a:rPr lang="en-US" sz="3000" dirty="0">
                <a:solidFill>
                  <a:srgbClr val="FFFFFF"/>
                </a:solidFill>
                <a:cs typeface="Mandali"/>
              </a:rPr>
              <a:t> </a:t>
            </a:r>
            <a:r>
              <a:rPr lang="en-US" sz="3000" dirty="0" err="1">
                <a:solidFill>
                  <a:srgbClr val="FFFFFF"/>
                </a:solidFill>
                <a:cs typeface="Mandali"/>
              </a:rPr>
              <a:t>చంపునట్లు</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చేతులను</a:t>
            </a:r>
            <a:r>
              <a:rPr lang="en-US" sz="3000" dirty="0">
                <a:solidFill>
                  <a:srgbClr val="FFFFFF"/>
                </a:solidFill>
                <a:cs typeface="Mandali"/>
              </a:rPr>
              <a:t> </a:t>
            </a:r>
            <a:r>
              <a:rPr lang="en-US" sz="3000" dirty="0" err="1">
                <a:solidFill>
                  <a:srgbClr val="FFFFFF"/>
                </a:solidFill>
                <a:cs typeface="Mandali"/>
              </a:rPr>
              <a:t>బలపరచిన</a:t>
            </a:r>
            <a:r>
              <a:rPr lang="en-US" sz="3000" dirty="0">
                <a:solidFill>
                  <a:srgbClr val="FFFFFF"/>
                </a:solidFill>
                <a:cs typeface="Mandali"/>
              </a:rPr>
              <a:t> </a:t>
            </a:r>
            <a:r>
              <a:rPr lang="en-US" sz="3000" dirty="0" err="1">
                <a:solidFill>
                  <a:srgbClr val="FFFFFF"/>
                </a:solidFill>
                <a:cs typeface="Mandali"/>
              </a:rPr>
              <a:t>షెకెము</a:t>
            </a:r>
            <a:r>
              <a:rPr lang="en-US" sz="3000" dirty="0">
                <a:solidFill>
                  <a:srgbClr val="FFFFFF"/>
                </a:solidFill>
                <a:cs typeface="Mandali"/>
              </a:rPr>
              <a:t> </a:t>
            </a:r>
            <a:r>
              <a:rPr lang="en-US" sz="3000" dirty="0" err="1">
                <a:solidFill>
                  <a:srgbClr val="FFFFFF"/>
                </a:solidFill>
                <a:cs typeface="Mandali"/>
              </a:rPr>
              <a:t>యజమానుల</a:t>
            </a:r>
            <a:r>
              <a:rPr lang="en-US" sz="3000" dirty="0">
                <a:solidFill>
                  <a:srgbClr val="FFFFFF"/>
                </a:solidFill>
                <a:cs typeface="Mandali"/>
              </a:rPr>
              <a:t> </a:t>
            </a:r>
            <a:r>
              <a:rPr lang="en-US" sz="3000" dirty="0" err="1">
                <a:solidFill>
                  <a:srgbClr val="FFFFFF"/>
                </a:solidFill>
                <a:cs typeface="Mandali"/>
              </a:rPr>
              <a:t>మీదికిని</a:t>
            </a:r>
            <a:r>
              <a:rPr lang="en-US" sz="3000" dirty="0">
                <a:solidFill>
                  <a:srgbClr val="FFFFFF"/>
                </a:solidFill>
                <a:cs typeface="Mandali"/>
              </a:rPr>
              <a:t> </a:t>
            </a:r>
            <a:r>
              <a:rPr lang="en-US" sz="3000" dirty="0" err="1">
                <a:solidFill>
                  <a:srgbClr val="FFFFFF"/>
                </a:solidFill>
                <a:cs typeface="Mandali"/>
              </a:rPr>
              <a:t>వచ్చునట్లును</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చేసిన</a:t>
            </a:r>
            <a:r>
              <a:rPr lang="en-US" sz="3000" dirty="0">
                <a:solidFill>
                  <a:srgbClr val="FFFFFF"/>
                </a:solidFill>
                <a:cs typeface="Mandali"/>
              </a:rPr>
              <a:t> </a:t>
            </a:r>
            <a:r>
              <a:rPr lang="en-US" sz="3000" dirty="0" err="1">
                <a:solidFill>
                  <a:srgbClr val="FFFFFF"/>
                </a:solidFill>
                <a:cs typeface="Mandali"/>
              </a:rPr>
              <a:t>ప్రాణహత్య</a:t>
            </a:r>
            <a:r>
              <a:rPr lang="en-US" sz="3000" dirty="0">
                <a:solidFill>
                  <a:srgbClr val="FFFFFF"/>
                </a:solidFill>
                <a:cs typeface="Mandali"/>
              </a:rPr>
              <a:t> </a:t>
            </a:r>
            <a:r>
              <a:rPr lang="en-US" sz="3000" dirty="0" err="1">
                <a:solidFill>
                  <a:srgbClr val="FFFFFF"/>
                </a:solidFill>
                <a:cs typeface="Mandali"/>
              </a:rPr>
              <a:t>వారిమీద</a:t>
            </a:r>
            <a:r>
              <a:rPr lang="en-US" sz="3000" dirty="0">
                <a:solidFill>
                  <a:srgbClr val="FFFFFF"/>
                </a:solidFill>
                <a:cs typeface="Mandali"/>
              </a:rPr>
              <a:t> </a:t>
            </a:r>
            <a:r>
              <a:rPr lang="en-US" sz="3000" dirty="0" err="1">
                <a:solidFill>
                  <a:srgbClr val="FFFFFF"/>
                </a:solidFill>
                <a:cs typeface="Mandali"/>
              </a:rPr>
              <a:t>వచ్చునట్లును</a:t>
            </a:r>
            <a:r>
              <a:rPr lang="en-US" sz="3000" dirty="0">
                <a:solidFill>
                  <a:srgbClr val="FFFFFF"/>
                </a:solidFill>
                <a:cs typeface="Mandali"/>
              </a:rPr>
              <a:t>, </a:t>
            </a:r>
            <a:r>
              <a:rPr lang="en-US" sz="3000" dirty="0" err="1">
                <a:solidFill>
                  <a:srgbClr val="FFFFFF"/>
                </a:solidFill>
                <a:cs typeface="Mandali"/>
              </a:rPr>
              <a:t>దేవుడు</a:t>
            </a:r>
            <a:r>
              <a:rPr lang="en-US" sz="3000" dirty="0">
                <a:solidFill>
                  <a:srgbClr val="FFFFFF"/>
                </a:solidFill>
                <a:cs typeface="Mandali"/>
              </a:rPr>
              <a:t> </a:t>
            </a:r>
            <a:r>
              <a:rPr lang="en-US" sz="3000" dirty="0" err="1">
                <a:solidFill>
                  <a:srgbClr val="FFFFFF"/>
                </a:solidFill>
                <a:cs typeface="Mandali"/>
              </a:rPr>
              <a:t>అబీమెలెకునకును</a:t>
            </a:r>
            <a:r>
              <a:rPr lang="en-US" sz="3000" dirty="0">
                <a:solidFill>
                  <a:srgbClr val="FFFFFF"/>
                </a:solidFill>
                <a:cs typeface="Mandali"/>
              </a:rPr>
              <a:t> </a:t>
            </a:r>
            <a:r>
              <a:rPr lang="en-US" sz="3000" dirty="0" err="1">
                <a:solidFill>
                  <a:srgbClr val="FFFFFF"/>
                </a:solidFill>
                <a:cs typeface="Mandali"/>
              </a:rPr>
              <a:t>షెకెము</a:t>
            </a:r>
            <a:r>
              <a:rPr lang="en-US" sz="3000" dirty="0">
                <a:solidFill>
                  <a:srgbClr val="FFFFFF"/>
                </a:solidFill>
                <a:cs typeface="Mandali"/>
              </a:rPr>
              <a:t> </a:t>
            </a:r>
            <a:r>
              <a:rPr lang="en-US" sz="3000" dirty="0" err="1">
                <a:solidFill>
                  <a:srgbClr val="FFFFFF"/>
                </a:solidFill>
                <a:cs typeface="Mandali"/>
              </a:rPr>
              <a:t>యజమానులకును</a:t>
            </a:r>
            <a:r>
              <a:rPr lang="en-US" sz="3000" dirty="0">
                <a:solidFill>
                  <a:srgbClr val="FFFFFF"/>
                </a:solidFill>
                <a:cs typeface="Mandali"/>
              </a:rPr>
              <a:t> </a:t>
            </a:r>
            <a:r>
              <a:rPr lang="en-US" sz="3000" dirty="0" err="1">
                <a:solidFill>
                  <a:srgbClr val="FFFFFF"/>
                </a:solidFill>
                <a:cs typeface="Mandali"/>
              </a:rPr>
              <a:t>వైరము</a:t>
            </a:r>
            <a:r>
              <a:rPr lang="en-US" sz="3000" dirty="0">
                <a:solidFill>
                  <a:srgbClr val="FFFFFF"/>
                </a:solidFill>
                <a:cs typeface="Mandali"/>
              </a:rPr>
              <a:t> </a:t>
            </a:r>
            <a:r>
              <a:rPr lang="en-US" sz="3000" dirty="0" err="1">
                <a:solidFill>
                  <a:srgbClr val="FFFFFF"/>
                </a:solidFill>
                <a:cs typeface="Mandali"/>
              </a:rPr>
              <a:t>కలుగుటకై</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మీదికి</a:t>
            </a:r>
            <a:r>
              <a:rPr lang="en-US" sz="3000" dirty="0">
                <a:solidFill>
                  <a:srgbClr val="FFFFFF"/>
                </a:solidFill>
                <a:cs typeface="Mandali"/>
              </a:rPr>
              <a:t> </a:t>
            </a:r>
            <a:r>
              <a:rPr lang="en-US" sz="3000" dirty="0" err="1">
                <a:solidFill>
                  <a:srgbClr val="FFFFFF"/>
                </a:solidFill>
                <a:cs typeface="Mandali"/>
              </a:rPr>
              <a:t>దురాత్మను</a:t>
            </a:r>
            <a:r>
              <a:rPr lang="en-US" sz="3000" dirty="0">
                <a:solidFill>
                  <a:srgbClr val="FFFFFF"/>
                </a:solidFill>
                <a:cs typeface="Mandali"/>
              </a:rPr>
              <a:t> </a:t>
            </a:r>
            <a:r>
              <a:rPr lang="en-US" sz="3000" dirty="0" err="1">
                <a:solidFill>
                  <a:srgbClr val="FFFFFF"/>
                </a:solidFill>
                <a:cs typeface="Mandali"/>
              </a:rPr>
              <a:t>పంపెను</a:t>
            </a:r>
            <a:r>
              <a:rPr lang="en-US" sz="3000" dirty="0">
                <a:solidFill>
                  <a:srgbClr val="FFFFFF"/>
                </a:solidFill>
                <a:cs typeface="Mandali"/>
              </a:rPr>
              <a:t>. </a:t>
            </a:r>
            <a:r>
              <a:rPr lang="en-US" sz="3000" dirty="0" err="1">
                <a:solidFill>
                  <a:srgbClr val="FFFFFF"/>
                </a:solidFill>
                <a:cs typeface="Mandali"/>
              </a:rPr>
              <a:t>అప్పుడు</a:t>
            </a:r>
            <a:r>
              <a:rPr lang="en-US" sz="3000" dirty="0">
                <a:solidFill>
                  <a:srgbClr val="FFFFFF"/>
                </a:solidFill>
                <a:cs typeface="Mandali"/>
              </a:rPr>
              <a:t> </a:t>
            </a:r>
            <a:r>
              <a:rPr lang="en-US" sz="3000" dirty="0" err="1">
                <a:solidFill>
                  <a:srgbClr val="FFFFFF"/>
                </a:solidFill>
                <a:cs typeface="Mandali"/>
              </a:rPr>
              <a:t>షెకెము</a:t>
            </a:r>
            <a:r>
              <a:rPr lang="en-US" sz="3000" dirty="0">
                <a:solidFill>
                  <a:srgbClr val="FFFFFF"/>
                </a:solidFill>
                <a:cs typeface="Mandali"/>
              </a:rPr>
              <a:t> </a:t>
            </a:r>
            <a:r>
              <a:rPr lang="en-US" sz="3000" dirty="0" err="1">
                <a:solidFill>
                  <a:srgbClr val="FFFFFF"/>
                </a:solidFill>
                <a:cs typeface="Mandali"/>
              </a:rPr>
              <a:t>యజమానులు</a:t>
            </a:r>
            <a:r>
              <a:rPr lang="en-US" sz="3000" dirty="0">
                <a:solidFill>
                  <a:srgbClr val="FFFFFF"/>
                </a:solidFill>
                <a:cs typeface="Mandali"/>
              </a:rPr>
              <a:t> </a:t>
            </a:r>
            <a:r>
              <a:rPr lang="en-US" sz="3000" dirty="0" err="1">
                <a:solidFill>
                  <a:srgbClr val="FFFFFF"/>
                </a:solidFill>
                <a:cs typeface="Mandali"/>
              </a:rPr>
              <a:t>అబీమెలెకును</a:t>
            </a:r>
            <a:r>
              <a:rPr lang="en-US" sz="3000" dirty="0">
                <a:solidFill>
                  <a:srgbClr val="FFFFFF"/>
                </a:solidFill>
                <a:cs typeface="Mandali"/>
              </a:rPr>
              <a:t> </a:t>
            </a:r>
            <a:r>
              <a:rPr lang="en-US" sz="3000" dirty="0" err="1">
                <a:solidFill>
                  <a:srgbClr val="FFFFFF"/>
                </a:solidFill>
                <a:cs typeface="Mandali"/>
              </a:rPr>
              <a:t>వంచించిరి</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1:26</a:t>
            </a:r>
            <a:r>
              <a:rPr lang="en-US" sz="3000">
                <a:solidFill>
                  <a:srgbClr val="FFFFFF"/>
                </a:solidFill>
                <a:cs typeface="Mandali"/>
              </a:rPr>
              <a:t> ఆ మనుష్యుడు హిత్తీయుల దేశమునకు వెళ్లి ఒక పట్టణమును కట్టించి దానికి లూజు అను పేరుపెట్టెను. నేటివరకు దానికదే పేరు.</a:t>
            </a:r>
          </a:p>
          <a:p>
            <a:pPr algn="just">
              <a:lnSpc>
                <a:spcPct val="150000"/>
              </a:lnSpc>
              <a:buNone/>
            </a:pPr>
            <a:r>
              <a:rPr lang="en-US" sz="3000" b="1">
                <a:solidFill>
                  <a:srgbClr val="FFFFFF"/>
                </a:solidFill>
                <a:cs typeface="Mandali"/>
              </a:rPr>
              <a:t>1:27</a:t>
            </a:r>
            <a:r>
              <a:rPr lang="en-US" sz="3000">
                <a:solidFill>
                  <a:srgbClr val="FFFFFF"/>
                </a:solidFill>
                <a:cs typeface="Mandali"/>
              </a:rPr>
              <a:t> మనష్షీయులు బేత్షెయానును దాని పల్లెలను, తయినాకును దాని పల్లెలను, దోరునివాసులను దోరు పల్లెలను, ఇబ్లెయామును దాని పల్లెలను, మెగిద్దో నివాసులను, మెగిద్దో పల్లెలను, స్వాధీనపరచుకొనలేదు; ఏలయనగా కనానీయులు ఆ దేశములో నివసింపవలెనని గట్టిపట్టు పట్టియుండిరి.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9:25</a:t>
            </a:r>
            <a:r>
              <a:rPr lang="en-US" sz="3000">
                <a:solidFill>
                  <a:srgbClr val="FFFFFF"/>
                </a:solidFill>
                <a:cs typeface="Mandali"/>
              </a:rPr>
              <a:t> ఎట్లనగా షెకెము యజమానులు కొండ శిఖరములమీద అతనికొరకు మాటుగాండ్లను ఉంచి, ఆ మార్గమున తమకు సమీపించినవారి నందరిని దోచుకొనిరి; అది అబీమెలెకునకు తెలుపబడెను.</a:t>
            </a:r>
          </a:p>
          <a:p>
            <a:pPr algn="just">
              <a:lnSpc>
                <a:spcPct val="150000"/>
              </a:lnSpc>
              <a:buNone/>
            </a:pPr>
            <a:r>
              <a:rPr lang="en-US" sz="3000" b="1">
                <a:solidFill>
                  <a:srgbClr val="FFFFFF"/>
                </a:solidFill>
                <a:cs typeface="Mandali"/>
              </a:rPr>
              <a:t>9:26</a:t>
            </a:r>
            <a:r>
              <a:rPr lang="en-US" sz="3000">
                <a:solidFill>
                  <a:srgbClr val="FFFFFF"/>
                </a:solidFill>
                <a:cs typeface="Mandali"/>
              </a:rPr>
              <a:t> ఎబెదు కుమారుడైన గాలును అతని బంధువులును వచ్చి షెకెమునకు చేరగా షెకెము యజమానులు అతని ఆశ్రయించిరి.</a:t>
            </a:r>
          </a:p>
          <a:p>
            <a:pPr algn="just">
              <a:lnSpc>
                <a:spcPct val="150000"/>
              </a:lnSpc>
              <a:buNone/>
            </a:pPr>
            <a:r>
              <a:rPr lang="en-US" sz="3000" b="1">
                <a:solidFill>
                  <a:srgbClr val="FFFFFF"/>
                </a:solidFill>
                <a:cs typeface="Mandali"/>
              </a:rPr>
              <a:t>9:27</a:t>
            </a:r>
            <a:r>
              <a:rPr lang="en-US" sz="3000">
                <a:solidFill>
                  <a:srgbClr val="FFFFFF"/>
                </a:solidFill>
                <a:cs typeface="Mandali"/>
              </a:rPr>
              <a:t> వారు పొలములలోనికి పోయి వారి ద్రాక్షపండ్లను ఏరుకొని వాటిని త్రొక్కి కృతజ్ఞతార్పణమును చెల్లించి తమ దేవతల మందిరములోనికి పోయి అన్నపానములు పుచ్చుకొనుచు అబీమెలెకును దూషింపగా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9:28</a:t>
            </a:r>
            <a:r>
              <a:rPr lang="en-US" sz="3000">
                <a:solidFill>
                  <a:srgbClr val="FFFFFF"/>
                </a:solidFill>
                <a:cs typeface="Mandali"/>
              </a:rPr>
              <a:t> ఎబెదు కుమారుడైన గాలు ఇట్లనెను అబీమెలెకు ఏపాటివాడు? షెకెము ఏపాటివాడు? మనము అతనికెందుకు దాసులము కావలెను? అతడు యెరుబ్బయలు కుమారుడు కాడా? జెబులు అతని ఉద్యోగి కాడా? షెకెము తండ్రియైన హమోరువారికి దాసులమగుదము గాని మనము అతనికెందుకు దాసులము కావలెను?</a:t>
            </a:r>
          </a:p>
          <a:p>
            <a:pPr algn="just">
              <a:lnSpc>
                <a:spcPct val="150000"/>
              </a:lnSpc>
              <a:buNone/>
            </a:pPr>
            <a:r>
              <a:rPr lang="en-US" sz="3000" b="1">
                <a:solidFill>
                  <a:srgbClr val="FFFFFF"/>
                </a:solidFill>
                <a:cs typeface="Mandali"/>
              </a:rPr>
              <a:t>9:29</a:t>
            </a:r>
            <a:r>
              <a:rPr lang="en-US" sz="3000">
                <a:solidFill>
                  <a:srgbClr val="FFFFFF"/>
                </a:solidFill>
                <a:cs typeface="Mandali"/>
              </a:rPr>
              <a:t> ఈ జనము నాచేతిలో ఉండినయెడల ఆహా నేను అబీమెలెకును తొలగింతును గదా అనెను. తరువాత అతడు అబీమెలెకుతో నీ సేనను ఎక్కువ చేసి బయలుదేరి రమ్మనెను.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9:30</a:t>
            </a:r>
            <a:r>
              <a:rPr lang="en-US" sz="3000">
                <a:solidFill>
                  <a:srgbClr val="FFFFFF"/>
                </a:solidFill>
                <a:cs typeface="Mandali"/>
              </a:rPr>
              <a:t> ఆ పట్టణ ప్రధానియైన జెబులు ఎబెదు కుమారుడైన గాలు మాటలను వినినప్పుడు అతని కోపాగ్ని మండెను.</a:t>
            </a:r>
          </a:p>
          <a:p>
            <a:pPr algn="just">
              <a:lnSpc>
                <a:spcPct val="150000"/>
              </a:lnSpc>
              <a:buNone/>
            </a:pPr>
            <a:r>
              <a:rPr lang="en-US" sz="3000" b="1">
                <a:solidFill>
                  <a:srgbClr val="FFFFFF"/>
                </a:solidFill>
                <a:cs typeface="Mandali"/>
              </a:rPr>
              <a:t>9:31</a:t>
            </a:r>
            <a:r>
              <a:rPr lang="en-US" sz="3000">
                <a:solidFill>
                  <a:srgbClr val="FFFFFF"/>
                </a:solidFill>
                <a:cs typeface="Mandali"/>
              </a:rPr>
              <a:t> అప్పుడతడు అబీమెలెకు నొద్దకు రహస్యముగా దూతలను పంపి ఇదిగో ఎబెదు కుమారుడైన గాలును అతని బంధువులును షెకెముకు వచ్చియున్నారు, వారు నీమీదికి ఈ పట్టణమును రేపుచున్నారు.</a:t>
            </a:r>
          </a:p>
          <a:p>
            <a:pPr algn="just">
              <a:lnSpc>
                <a:spcPct val="150000"/>
              </a:lnSpc>
              <a:buNone/>
            </a:pPr>
            <a:r>
              <a:rPr lang="en-US" sz="3000" b="1">
                <a:solidFill>
                  <a:srgbClr val="FFFFFF"/>
                </a:solidFill>
                <a:cs typeface="Mandali"/>
              </a:rPr>
              <a:t>9:32</a:t>
            </a:r>
            <a:r>
              <a:rPr lang="en-US" sz="3000">
                <a:solidFill>
                  <a:srgbClr val="FFFFFF"/>
                </a:solidFill>
                <a:cs typeface="Mandali"/>
              </a:rPr>
              <a:t> కావున రాత్రి నీవును నీతోనున్న జనులును లేచి పొలములో మాటుగా నుండుడి,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9:33</a:t>
            </a:r>
            <a:r>
              <a:rPr lang="en-US" sz="3000">
                <a:solidFill>
                  <a:srgbClr val="FFFFFF"/>
                </a:solidFill>
                <a:cs typeface="Mandali"/>
              </a:rPr>
              <a:t> ప్రొద్దున సూర్యుడు ఉదయింపగానే నీవు త్వరగా లేచి పట్టణముమీద పడవలెను. అప్పుడు అతడును అతనితోనున్న జనులును నీయొద్దకు బయలుదేరి వచ్చుచుండగా నీవు సమయము చూచి వారియెడల ప్రవర్తింపవచ్చునని వర్తమానము చేసెను.</a:t>
            </a:r>
          </a:p>
          <a:p>
            <a:pPr algn="just">
              <a:lnSpc>
                <a:spcPct val="150000"/>
              </a:lnSpc>
              <a:buNone/>
            </a:pPr>
            <a:r>
              <a:rPr lang="en-US" sz="3000" b="1">
                <a:solidFill>
                  <a:srgbClr val="FFFFFF"/>
                </a:solidFill>
                <a:cs typeface="Mandali"/>
              </a:rPr>
              <a:t>9:34</a:t>
            </a:r>
            <a:r>
              <a:rPr lang="en-US" sz="3000">
                <a:solidFill>
                  <a:srgbClr val="FFFFFF"/>
                </a:solidFill>
                <a:cs typeface="Mandali"/>
              </a:rPr>
              <a:t> అబీమెలెకును అతనితోనున్న జనులందరును రాత్రివేళ లేచి నాలుగు గుంపులై షెకెముమీద పడుటకు పొంచియుండిరి.</a:t>
            </a:r>
          </a:p>
          <a:p>
            <a:pPr algn="just">
              <a:lnSpc>
                <a:spcPct val="150000"/>
              </a:lnSpc>
              <a:buNone/>
            </a:pPr>
            <a:r>
              <a:rPr lang="en-US" sz="3000" b="1">
                <a:solidFill>
                  <a:srgbClr val="FFFFFF"/>
                </a:solidFill>
                <a:cs typeface="Mandali"/>
              </a:rPr>
              <a:t>9:35</a:t>
            </a:r>
            <a:r>
              <a:rPr lang="en-US" sz="3000">
                <a:solidFill>
                  <a:srgbClr val="FFFFFF"/>
                </a:solidFill>
                <a:cs typeface="Mandali"/>
              </a:rPr>
              <a:t> ఎబెదు కుమారుడైన గాలు బయలుదేరి పట్టణపు గవిని దగ్గర నిలిచినప్పుడు అబీమెలెకును అతనితోనున్న జనులును పొంచియుండుట చాలించి లేచిరి.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9:36</a:t>
            </a:r>
            <a:r>
              <a:rPr lang="en-US" sz="3000">
                <a:solidFill>
                  <a:srgbClr val="FFFFFF"/>
                </a:solidFill>
                <a:cs typeface="Mandali"/>
              </a:rPr>
              <a:t> గాలు ఆ జనులను చూచి జెబులుతో ఇదిగో జనులు కొండశిఖరముల మీదనుండి దిగివచ్చుచున్నారనగా, జెబులు కొండల చాయలు మనుష్యులను పోలి నీకు కనబడుచున్నవని అతనితో చెప్పెను.</a:t>
            </a:r>
          </a:p>
          <a:p>
            <a:pPr algn="just">
              <a:lnSpc>
                <a:spcPct val="150000"/>
              </a:lnSpc>
              <a:buNone/>
            </a:pPr>
            <a:r>
              <a:rPr lang="en-US" sz="3000" b="1">
                <a:solidFill>
                  <a:srgbClr val="FFFFFF"/>
                </a:solidFill>
                <a:cs typeface="Mandali"/>
              </a:rPr>
              <a:t>9:37</a:t>
            </a:r>
            <a:r>
              <a:rPr lang="en-US" sz="3000">
                <a:solidFill>
                  <a:srgbClr val="FFFFFF"/>
                </a:solidFill>
                <a:cs typeface="Mandali"/>
              </a:rPr>
              <a:t> గాలు చూడుము, దేశపు ఎత్తయిన ప్థలమునుండి జనులు దిగివచ్చుచున్నారు; ఒక దండు శకునగాండ్ల మస్తకివృక్షపు త్రోవను వచ్చుచున్నదనెను.</a:t>
            </a:r>
          </a:p>
          <a:p>
            <a:pPr algn="just">
              <a:lnSpc>
                <a:spcPct val="150000"/>
              </a:lnSpc>
              <a:buNone/>
            </a:pPr>
            <a:r>
              <a:rPr lang="en-US" sz="3000" b="1">
                <a:solidFill>
                  <a:srgbClr val="FFFFFF"/>
                </a:solidFill>
                <a:cs typeface="Mandali"/>
              </a:rPr>
              <a:t>9:38</a:t>
            </a:r>
            <a:r>
              <a:rPr lang="en-US" sz="3000">
                <a:solidFill>
                  <a:srgbClr val="FFFFFF"/>
                </a:solidFill>
                <a:cs typeface="Mandali"/>
              </a:rPr>
              <a:t> జెబులు అతనితో ఆహాహా మనము అతని సేవింపవలసినందుకు అబీమెలెకు ఎవడనిన నీమాట యేమాయెను? ఇది నీవు తృణీకరించిన జనము కాదా? పోయి వారితో యుద్ధము చేయుడనగా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9:39</a:t>
            </a:r>
            <a:r>
              <a:rPr lang="en-US" sz="3000">
                <a:solidFill>
                  <a:srgbClr val="FFFFFF"/>
                </a:solidFill>
                <a:cs typeface="Mandali"/>
              </a:rPr>
              <a:t> గాలు షెకెము యజమానుల ముందర బయలుదేరి అబీమెలెకుతో యుద్ధము చేసెను.</a:t>
            </a:r>
          </a:p>
          <a:p>
            <a:pPr algn="just">
              <a:lnSpc>
                <a:spcPct val="150000"/>
              </a:lnSpc>
              <a:buNone/>
            </a:pPr>
            <a:r>
              <a:rPr lang="en-US" sz="3000" b="1">
                <a:solidFill>
                  <a:srgbClr val="FFFFFF"/>
                </a:solidFill>
                <a:cs typeface="Mandali"/>
              </a:rPr>
              <a:t>9:40</a:t>
            </a:r>
            <a:r>
              <a:rPr lang="en-US" sz="3000">
                <a:solidFill>
                  <a:srgbClr val="FFFFFF"/>
                </a:solidFill>
                <a:cs typeface="Mandali"/>
              </a:rPr>
              <a:t> అబీమెలెకు అతని తరుమగా అతడు అతని యెదుట నిలువలేక పారిపోయెను. అనేకులు గాయపడి పట్టణపు గవిని ప్రవేశించు చోట పడిరి.</a:t>
            </a:r>
          </a:p>
          <a:p>
            <a:pPr algn="just">
              <a:lnSpc>
                <a:spcPct val="150000"/>
              </a:lnSpc>
              <a:buNone/>
            </a:pPr>
            <a:r>
              <a:rPr lang="en-US" sz="3000" b="1">
                <a:solidFill>
                  <a:srgbClr val="FFFFFF"/>
                </a:solidFill>
                <a:cs typeface="Mandali"/>
              </a:rPr>
              <a:t>9:41</a:t>
            </a:r>
            <a:r>
              <a:rPr lang="en-US" sz="3000">
                <a:solidFill>
                  <a:srgbClr val="FFFFFF"/>
                </a:solidFill>
                <a:cs typeface="Mandali"/>
              </a:rPr>
              <a:t> అప్పుడు అబీమెలెకు అరూమాలో దిగెను, గాలును అతని బంధువులును షెకెములో నివసింపకుండ జెబులు వారిని తోలివేసెను.</a:t>
            </a:r>
          </a:p>
          <a:p>
            <a:pPr algn="just">
              <a:lnSpc>
                <a:spcPct val="150000"/>
              </a:lnSpc>
              <a:buNone/>
            </a:pPr>
            <a:r>
              <a:rPr lang="en-US" sz="3000" b="1">
                <a:solidFill>
                  <a:srgbClr val="FFFFFF"/>
                </a:solidFill>
                <a:cs typeface="Mandali"/>
              </a:rPr>
              <a:t>9:42</a:t>
            </a:r>
            <a:r>
              <a:rPr lang="en-US" sz="3000">
                <a:solidFill>
                  <a:srgbClr val="FFFFFF"/>
                </a:solidFill>
                <a:cs typeface="Mandali"/>
              </a:rPr>
              <a:t> మరునాడు జనులు పొలములలోనికి బయలువెళ్లిరి.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9:43</a:t>
            </a:r>
            <a:r>
              <a:rPr lang="en-US" sz="3000">
                <a:solidFill>
                  <a:srgbClr val="FFFFFF"/>
                </a:solidFill>
                <a:cs typeface="Mandali"/>
              </a:rPr>
              <a:t> అది అబీమెలెకునకు తెలియబడగా అతడు తన జనులను తీసికొని మూడు తెగలుగా చేయగా వారు ఆ పొలములో మాటుగా ఉండిరి; అప్పుడతడు చూడగా జనులు పట్టణమునుండి బయలుదేరి వచ్చుచుండిరి గనుక అతడు వారిమీద పడి వారిని హతముచేసెను.</a:t>
            </a:r>
          </a:p>
          <a:p>
            <a:pPr algn="just">
              <a:lnSpc>
                <a:spcPct val="150000"/>
              </a:lnSpc>
              <a:buNone/>
            </a:pPr>
            <a:r>
              <a:rPr lang="en-US" sz="3000" b="1">
                <a:solidFill>
                  <a:srgbClr val="FFFFFF"/>
                </a:solidFill>
                <a:cs typeface="Mandali"/>
              </a:rPr>
              <a:t>9:44</a:t>
            </a:r>
            <a:r>
              <a:rPr lang="en-US" sz="3000">
                <a:solidFill>
                  <a:srgbClr val="FFFFFF"/>
                </a:solidFill>
                <a:cs typeface="Mandali"/>
              </a:rPr>
              <a:t> అబీమెలెకును అతనితోనున్న తెగలును ఇంకసాగి పట్టణపు గవిని ప్రదేశమునొద్ద నిలువగా రెండు తెగలు పరుగెత్తి పొలములలోనున్న వారందరి మీదపడి వారిని హతము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9:45</a:t>
            </a:r>
            <a:r>
              <a:rPr lang="en-US" sz="3000">
                <a:solidFill>
                  <a:srgbClr val="FFFFFF"/>
                </a:solidFill>
                <a:cs typeface="Mandali"/>
              </a:rPr>
              <a:t> ఆ దినమంతయు అబీమెలెకు ఆ పట్టణస్థులతో యుద్ధముచేసి పట్టణమును చుట్టుకొని అందులోనున్న జనులను చంపి పట్టణమును పడగొట్టి దాని స్థలమున ఉప్పు జల్లెను.</a:t>
            </a:r>
          </a:p>
          <a:p>
            <a:pPr algn="just">
              <a:lnSpc>
                <a:spcPct val="150000"/>
              </a:lnSpc>
              <a:buNone/>
            </a:pPr>
            <a:r>
              <a:rPr lang="en-US" sz="3000" b="1">
                <a:solidFill>
                  <a:srgbClr val="FFFFFF"/>
                </a:solidFill>
                <a:cs typeface="Mandali"/>
              </a:rPr>
              <a:t>9:46</a:t>
            </a:r>
            <a:r>
              <a:rPr lang="en-US" sz="3000">
                <a:solidFill>
                  <a:srgbClr val="FFFFFF"/>
                </a:solidFill>
                <a:cs typeface="Mandali"/>
              </a:rPr>
              <a:t> షెకెము గోపుర యజమానులందరు ఆ వార్త విని ఏల్‌ బెరీతు గుడియొక్క కోటలోనికి చొరబడిరి.</a:t>
            </a:r>
          </a:p>
          <a:p>
            <a:pPr algn="just">
              <a:lnSpc>
                <a:spcPct val="150000"/>
              </a:lnSpc>
              <a:buNone/>
            </a:pPr>
            <a:r>
              <a:rPr lang="en-US" sz="3000" b="1">
                <a:solidFill>
                  <a:srgbClr val="FFFFFF"/>
                </a:solidFill>
                <a:cs typeface="Mandali"/>
              </a:rPr>
              <a:t>9:47</a:t>
            </a:r>
            <a:r>
              <a:rPr lang="en-US" sz="3000">
                <a:solidFill>
                  <a:srgbClr val="FFFFFF"/>
                </a:solidFill>
                <a:cs typeface="Mandali"/>
              </a:rPr>
              <a:t> షెకెము గోపుర యజమానులందరు కూడియున్న సంగతి అబీ మెలెకునకు తెలుపబడినప్పుడు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9:48</a:t>
            </a:r>
            <a:r>
              <a:rPr lang="en-US" sz="3000">
                <a:solidFill>
                  <a:srgbClr val="FFFFFF"/>
                </a:solidFill>
                <a:cs typeface="Mandali"/>
              </a:rPr>
              <a:t> అబీమెలెకును అతనితో నున్న జనులందరును సల్మోను కొండనెక్కి అబీమెలెకు గొడ్డలిని చేత పట్టుకొని చెట్లనుండి పెద్ద కొమ్మను నరికి యెత్తి భుజముమీద పెట్టుకొని నేను దేనిచేయుట మీరు చూచితిరో మీరును నేను చేసినట్టుగా దానిని త్వరగా చేయుడని తనతోనున్న జనులతో చెప్పెను.</a:t>
            </a:r>
          </a:p>
          <a:p>
            <a:pPr algn="just">
              <a:lnSpc>
                <a:spcPct val="150000"/>
              </a:lnSpc>
              <a:buNone/>
            </a:pPr>
            <a:r>
              <a:rPr lang="en-US" sz="3000" b="1">
                <a:solidFill>
                  <a:srgbClr val="FFFFFF"/>
                </a:solidFill>
                <a:cs typeface="Mandali"/>
              </a:rPr>
              <a:t>9:49</a:t>
            </a:r>
            <a:r>
              <a:rPr lang="en-US" sz="3000">
                <a:solidFill>
                  <a:srgbClr val="FFFFFF"/>
                </a:solidFill>
                <a:cs typeface="Mandali"/>
              </a:rPr>
              <a:t> అప్పుడు ఆ జనులందరిలో ప్రతివాడును ఒక్కొక కొమ్మను నరికి అబీమెలెకును వెంబడించి ఆ కోట దగ్గర వాటిని పెట్టి వాటివలన ఆ కోటను అగ్నిచేత కాల్చిరి. అప్పుడు షెకెము గోపుర యజమానులు, అనగా స్త్రీ పురుషులు ఇంచుమించు వెయ్యిమంది చచ్చిరి.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9:50</a:t>
            </a:r>
            <a:r>
              <a:rPr lang="en-US" sz="3000">
                <a:solidFill>
                  <a:srgbClr val="FFFFFF"/>
                </a:solidFill>
                <a:cs typeface="Mandali"/>
              </a:rPr>
              <a:t> తరువాత అబీమెలెకు తేబేసుకు పోయి తేబేసునొద్ద దిగి దాని పట్టుకొనెను.</a:t>
            </a:r>
          </a:p>
          <a:p>
            <a:pPr algn="just">
              <a:lnSpc>
                <a:spcPct val="150000"/>
              </a:lnSpc>
              <a:buNone/>
            </a:pPr>
            <a:r>
              <a:rPr lang="en-US" sz="3000" b="1">
                <a:solidFill>
                  <a:srgbClr val="FFFFFF"/>
                </a:solidFill>
                <a:cs typeface="Mandali"/>
              </a:rPr>
              <a:t>9:51</a:t>
            </a:r>
            <a:r>
              <a:rPr lang="en-US" sz="3000">
                <a:solidFill>
                  <a:srgbClr val="FFFFFF"/>
                </a:solidFill>
                <a:cs typeface="Mandali"/>
              </a:rPr>
              <a:t> ఆ పట్టణము నడుమ ఒక బలమైన గోపురముండగా స్త్రీ పురుషులును పట్టణపు యజమానులును అక్కడికి పారిపోయి తలుపులు వేసికొని గోపుర శిఖరము మీదికెక్కిరి.</a:t>
            </a:r>
          </a:p>
          <a:p>
            <a:pPr algn="just">
              <a:lnSpc>
                <a:spcPct val="150000"/>
              </a:lnSpc>
              <a:buNone/>
            </a:pPr>
            <a:r>
              <a:rPr lang="en-US" sz="3000" b="1">
                <a:solidFill>
                  <a:srgbClr val="FFFFFF"/>
                </a:solidFill>
                <a:cs typeface="Mandali"/>
              </a:rPr>
              <a:t>9:52</a:t>
            </a:r>
            <a:r>
              <a:rPr lang="en-US" sz="3000">
                <a:solidFill>
                  <a:srgbClr val="FFFFFF"/>
                </a:solidFill>
                <a:cs typeface="Mandali"/>
              </a:rPr>
              <a:t> అబీమెలెకు ఆ గోపురము నొద్దకు వచ్చి దానిమీద పడి యుద్ధము చేసి అగ్నిచేత దాని కాల్చుటకు గోపురద్వారమునొద్దకు రాగా</a:t>
            </a:r>
          </a:p>
          <a:p>
            <a:pPr algn="just">
              <a:lnSpc>
                <a:spcPct val="150000"/>
              </a:lnSpc>
              <a:buNone/>
            </a:pPr>
            <a:r>
              <a:rPr lang="en-US" sz="3000" b="1">
                <a:solidFill>
                  <a:srgbClr val="FFFFFF"/>
                </a:solidFill>
                <a:cs typeface="Mandali"/>
              </a:rPr>
              <a:t>9:53</a:t>
            </a:r>
            <a:r>
              <a:rPr lang="en-US" sz="3000">
                <a:solidFill>
                  <a:srgbClr val="FFFFFF"/>
                </a:solidFill>
                <a:cs typeface="Mandali"/>
              </a:rPr>
              <a:t> ఒక స్త్రీ అబీమెలెకు తలమీద తిరుగటి మీది రాతిని పడవేసినందున అతని కపాలము పగిలెను.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1:28</a:t>
            </a:r>
            <a:r>
              <a:rPr lang="en-US" sz="3000">
                <a:solidFill>
                  <a:srgbClr val="FFFFFF"/>
                </a:solidFill>
                <a:cs typeface="Mandali"/>
              </a:rPr>
              <a:t> ఇశ్రాయేలీయులు బలవంతులైన తరువాత వారు కనానీయులచేత వెట్టిపనులు చేయించుకొనిరి కాని వారిని బొత్తిగా వెళ్లగొట్టలేదు.</a:t>
            </a:r>
          </a:p>
          <a:p>
            <a:pPr algn="just">
              <a:lnSpc>
                <a:spcPct val="150000"/>
              </a:lnSpc>
              <a:buNone/>
            </a:pPr>
            <a:r>
              <a:rPr lang="en-US" sz="3000" b="1">
                <a:solidFill>
                  <a:srgbClr val="FFFFFF"/>
                </a:solidFill>
                <a:cs typeface="Mandali"/>
              </a:rPr>
              <a:t>1:29</a:t>
            </a:r>
            <a:r>
              <a:rPr lang="en-US" sz="3000">
                <a:solidFill>
                  <a:srgbClr val="FFFFFF"/>
                </a:solidFill>
                <a:cs typeface="Mandali"/>
              </a:rPr>
              <a:t> ఎఫ్రాయిమీయులు గెజెరులో నివసించిన కనానీయులను వెళ్లగొట్టలేదు, గెజెరులో కనానీయులు వారి మధ్యను నివసించిరి.</a:t>
            </a:r>
          </a:p>
          <a:p>
            <a:pPr algn="just">
              <a:lnSpc>
                <a:spcPct val="150000"/>
              </a:lnSpc>
              <a:buNone/>
            </a:pPr>
            <a:r>
              <a:rPr lang="en-US" sz="3000" b="1">
                <a:solidFill>
                  <a:srgbClr val="FFFFFF"/>
                </a:solidFill>
                <a:cs typeface="Mandali"/>
              </a:rPr>
              <a:t>1:30</a:t>
            </a:r>
            <a:r>
              <a:rPr lang="en-US" sz="3000">
                <a:solidFill>
                  <a:srgbClr val="FFFFFF"/>
                </a:solidFill>
                <a:cs typeface="Mandali"/>
              </a:rPr>
              <a:t> జెబూలూనీయులు కిత్రోను నివాసులను నహలోలు నివాసులను వెళ్లగొట్టలేదు, కనానీయులు వారి మధ్య నివసించి వారికి వెట్టిపనులు చేయువారైరి.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9:54</a:t>
            </a:r>
            <a:r>
              <a:rPr lang="en-US" sz="3000">
                <a:solidFill>
                  <a:srgbClr val="FFFFFF"/>
                </a:solidFill>
                <a:cs typeface="Mandali"/>
              </a:rPr>
              <a:t> అప్పుడతడు తన ఆయుధములను మోయు బంటును త్వరగా పిలిచి ఒక స్త్రీ అతని చంపెనని నన్నుగూర్చి యెవరును అనుకొనకుండునట్లు నీ కత్తి దూసి నన్ను చంపుమని చెప్పగా ఆ బంటు అతని పొడువగా అతడు చచ్చెను.</a:t>
            </a:r>
          </a:p>
          <a:p>
            <a:pPr algn="just">
              <a:lnSpc>
                <a:spcPct val="150000"/>
              </a:lnSpc>
              <a:buNone/>
            </a:pPr>
            <a:r>
              <a:rPr lang="en-US" sz="3000" b="1">
                <a:solidFill>
                  <a:srgbClr val="FFFFFF"/>
                </a:solidFill>
                <a:cs typeface="Mandali"/>
              </a:rPr>
              <a:t>9:55</a:t>
            </a:r>
            <a:r>
              <a:rPr lang="en-US" sz="3000">
                <a:solidFill>
                  <a:srgbClr val="FFFFFF"/>
                </a:solidFill>
                <a:cs typeface="Mandali"/>
              </a:rPr>
              <a:t> అబీమెలెకు చనిపోయెనని ఇశ్రాయేలీయులు తెలిసికొనినప్పుడు ఎవరిచోటికి వారు పోయిరి.</a:t>
            </a:r>
          </a:p>
          <a:p>
            <a:pPr algn="just">
              <a:lnSpc>
                <a:spcPct val="150000"/>
              </a:lnSpc>
              <a:buNone/>
            </a:pPr>
            <a:r>
              <a:rPr lang="en-US" sz="3000" b="1">
                <a:solidFill>
                  <a:srgbClr val="FFFFFF"/>
                </a:solidFill>
                <a:cs typeface="Mandali"/>
              </a:rPr>
              <a:t>9:56</a:t>
            </a:r>
            <a:r>
              <a:rPr lang="en-US" sz="3000">
                <a:solidFill>
                  <a:srgbClr val="FFFFFF"/>
                </a:solidFill>
                <a:cs typeface="Mandali"/>
              </a:rPr>
              <a:t> అట్లు అబీమెలెకు తన డెబ్బదిమంది సహోదరులను చంపుటవలన తన తండ్రికి చేసిన ద్రోహమును దేవుడు మరల అతనిమీదికి రప్పించెను.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9:57</a:t>
            </a:r>
            <a:r>
              <a:rPr lang="en-US" sz="3000">
                <a:solidFill>
                  <a:srgbClr val="FFFFFF"/>
                </a:solidFill>
                <a:cs typeface="Mandali"/>
              </a:rPr>
              <a:t> షెకెమువారు చేసిన ద్రోహమంతటిని దేవుడు వారి తలలమీదికి మరల రాజేసెను; యెరుబ్బయలు కుమారుడైన యోతాము శాపము వారిమీదికి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10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a:t>
            </a:r>
            <a:r>
              <a:rPr lang="en-US" sz="3000">
                <a:solidFill>
                  <a:srgbClr val="FFFFFF"/>
                </a:solidFill>
                <a:cs typeface="Mandali"/>
              </a:rPr>
              <a:t> అబీమెలెకునకు తరువాత ఇశ్శాఖారు గోత్రికుడైన దోదో మనుమడును పువ్వా కుమారుడునైన తోలా న్యాయాధిపతిగా నియమింపబడెను. అతడు ఎఫ్రాయిమీయుల మన్యమందలి షామీరులో నివసించినవాడు.</a:t>
            </a:r>
          </a:p>
          <a:p>
            <a:pPr algn="just">
              <a:lnSpc>
                <a:spcPct val="150000"/>
              </a:lnSpc>
              <a:buNone/>
            </a:pPr>
            <a:r>
              <a:rPr lang="en-US" sz="3000" b="1">
                <a:solidFill>
                  <a:srgbClr val="FFFFFF"/>
                </a:solidFill>
                <a:cs typeface="Mandali"/>
              </a:rPr>
              <a:t>10:2</a:t>
            </a:r>
            <a:r>
              <a:rPr lang="en-US" sz="3000">
                <a:solidFill>
                  <a:srgbClr val="FFFFFF"/>
                </a:solidFill>
                <a:cs typeface="Mandali"/>
              </a:rPr>
              <a:t> అతడు ఇరువదిమూడు సంవత్సరములు ఇశ్రాయేలీయులకు న్యాయాధిపతియై ఉండి చనిపోయి షామీరులో పాతిపెట్టబడెను.</a:t>
            </a:r>
          </a:p>
          <a:p>
            <a:pPr algn="just">
              <a:lnSpc>
                <a:spcPct val="150000"/>
              </a:lnSpc>
              <a:buNone/>
            </a:pPr>
            <a:r>
              <a:rPr lang="en-US" sz="3000" b="1">
                <a:solidFill>
                  <a:srgbClr val="FFFFFF"/>
                </a:solidFill>
                <a:cs typeface="Mandali"/>
              </a:rPr>
              <a:t>10:3</a:t>
            </a:r>
            <a:r>
              <a:rPr lang="en-US" sz="3000">
                <a:solidFill>
                  <a:srgbClr val="FFFFFF"/>
                </a:solidFill>
                <a:cs typeface="Mandali"/>
              </a:rPr>
              <a:t> అతని తరువాత గిలాదు దేశస్థుడైన యాయీరు నియమింపబడినవాడై యిరువదిరెండు సంవత్సరములు ఇశ్రాయేలీయులకు న్యాయాధిపతిగా ఉండెను.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10:4</a:t>
            </a:r>
            <a:r>
              <a:rPr lang="en-US" sz="3000">
                <a:solidFill>
                  <a:srgbClr val="FFFFFF"/>
                </a:solidFill>
                <a:cs typeface="Mandali"/>
              </a:rPr>
              <a:t> అతనికి ముప్పదిమంది కుమారులుండిరి, వారు ముప్పది గాడిదపిల్లల నెక్కి తిరుగువారు, ముప్పది ఊరులు వారికుండెను, నేటివరకు వాటికి యాయీరు గ్రామములని పేరు.</a:t>
            </a:r>
          </a:p>
          <a:p>
            <a:pPr algn="just">
              <a:lnSpc>
                <a:spcPct val="150000"/>
              </a:lnSpc>
              <a:buNone/>
            </a:pPr>
            <a:r>
              <a:rPr lang="en-US" sz="3000" b="1">
                <a:solidFill>
                  <a:srgbClr val="FFFFFF"/>
                </a:solidFill>
                <a:cs typeface="Mandali"/>
              </a:rPr>
              <a:t>10:5</a:t>
            </a:r>
            <a:r>
              <a:rPr lang="en-US" sz="3000">
                <a:solidFill>
                  <a:srgbClr val="FFFFFF"/>
                </a:solidFill>
                <a:cs typeface="Mandali"/>
              </a:rPr>
              <a:t> అవి గిలాదు దేశములో నున్నవి. యాయీరు చనిపోయి కామోనులో పాతిపెట్టబడెను.</a:t>
            </a:r>
          </a:p>
          <a:p>
            <a:pPr algn="just">
              <a:lnSpc>
                <a:spcPct val="150000"/>
              </a:lnSpc>
              <a:buNone/>
            </a:pPr>
            <a:r>
              <a:rPr lang="en-US" sz="3000" b="1">
                <a:solidFill>
                  <a:srgbClr val="FFFFFF"/>
                </a:solidFill>
                <a:cs typeface="Mandali"/>
              </a:rPr>
              <a:t>10:6</a:t>
            </a:r>
            <a:r>
              <a:rPr lang="en-US" sz="3000">
                <a:solidFill>
                  <a:srgbClr val="FFFFFF"/>
                </a:solidFill>
                <a:cs typeface="Mandali"/>
              </a:rPr>
              <a:t> ఇశ్రాయేలీయులు యెహోవా సన్నిధిని మరల దుష్‌ ప్రవర్తనులైరి. వారు యెహోవాను విసర్జించి ఆయన సేవ మానివేసి, బయలులు అష్తారోతులు అను సిరియనుల దేవతలను సీదోనీయుల దేవతలను మోయాబీయుల దేవతలను అమ్మోనీయుల దేవతలను ఫిలిష్తీయుల దేవతలను పూజించుచువచ్చిరి.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10:7</a:t>
            </a:r>
            <a:r>
              <a:rPr lang="en-US" sz="3000">
                <a:solidFill>
                  <a:srgbClr val="FFFFFF"/>
                </a:solidFill>
                <a:cs typeface="Mandali"/>
              </a:rPr>
              <a:t> యెహోవా కోపాగ్ని ఇశ్రాయేలీయులమీద మండగా ఆయన ఫిలిష్తీయుల చేతికిని అమ్మోనీయుల చేతికిని వారినప్పగించెను గనుక</a:t>
            </a:r>
          </a:p>
          <a:p>
            <a:pPr algn="just">
              <a:lnSpc>
                <a:spcPct val="150000"/>
              </a:lnSpc>
              <a:buNone/>
            </a:pPr>
            <a:r>
              <a:rPr lang="en-US" sz="3000" b="1">
                <a:solidFill>
                  <a:srgbClr val="FFFFFF"/>
                </a:solidFill>
                <a:cs typeface="Mandali"/>
              </a:rPr>
              <a:t>10:8</a:t>
            </a:r>
            <a:r>
              <a:rPr lang="en-US" sz="3000">
                <a:solidFill>
                  <a:srgbClr val="FFFFFF"/>
                </a:solidFill>
                <a:cs typeface="Mandali"/>
              </a:rPr>
              <a:t> వారు ఆ సంవత్సరము మొదలుకొని ఇశ్రాయేలీయులను, అనగా యొర్దాను అవతలనున్న గిలాదునందలి అమోరీయుల దేశములో కాపురమున్న ఇశ్రాయేలీయులను పదునెనిమిది సంవత్సరములు చితుకగొట్టి అణచివేసిరి.</a:t>
            </a:r>
          </a:p>
          <a:p>
            <a:pPr algn="just">
              <a:lnSpc>
                <a:spcPct val="150000"/>
              </a:lnSpc>
              <a:buNone/>
            </a:pPr>
            <a:r>
              <a:rPr lang="en-US" sz="3000" b="1">
                <a:solidFill>
                  <a:srgbClr val="FFFFFF"/>
                </a:solidFill>
                <a:cs typeface="Mandali"/>
              </a:rPr>
              <a:t>10:9</a:t>
            </a:r>
            <a:r>
              <a:rPr lang="en-US" sz="3000">
                <a:solidFill>
                  <a:srgbClr val="FFFFFF"/>
                </a:solidFill>
                <a:cs typeface="Mandali"/>
              </a:rPr>
              <a:t> మరియు అమ్మోనీయులు యూదా దేశస్థులతోను బెన్యామీనీయులతోను ఎఫ్రాయిమీయులతోను యుద్ధము చేయుటకు యొర్దానును దాటిరి గనుక ఇశ్రాయేలీయులకు మిక్కిలి శ్రమ కలిగెను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10:10</a:t>
            </a:r>
            <a:r>
              <a:rPr lang="en-US" sz="3000">
                <a:solidFill>
                  <a:srgbClr val="FFFFFF"/>
                </a:solidFill>
                <a:cs typeface="Mandali"/>
              </a:rPr>
              <a:t> అప్పుడు ఇశ్రాయేలీయులు మేము నీ సన్నిధిని పాపము చేసియున్నాము, మా దేవుని విడిచి బయలులను పూజించియున్నామని యెహోవాకు మొఱ్ఱపెట్టగా</a:t>
            </a:r>
          </a:p>
          <a:p>
            <a:pPr algn="just">
              <a:lnSpc>
                <a:spcPct val="150000"/>
              </a:lnSpc>
              <a:buNone/>
            </a:pPr>
            <a:r>
              <a:rPr lang="en-US" sz="3000" b="1">
                <a:solidFill>
                  <a:srgbClr val="FFFFFF"/>
                </a:solidFill>
                <a:cs typeface="Mandali"/>
              </a:rPr>
              <a:t>10:11</a:t>
            </a:r>
            <a:r>
              <a:rPr lang="en-US" sz="3000">
                <a:solidFill>
                  <a:srgbClr val="FFFFFF"/>
                </a:solidFill>
                <a:cs typeface="Mandali"/>
              </a:rPr>
              <a:t> యెహోవా ఐగుప్తీయుల వశములోనుండియు అమోరీయుల వశములోనుండియు అమ్మోనీయుల వశములోనుండియు ఫిలిష్తీయుల వశములోనుండియు మాత్రము గాక</a:t>
            </a:r>
          </a:p>
          <a:p>
            <a:pPr algn="just">
              <a:lnSpc>
                <a:spcPct val="150000"/>
              </a:lnSpc>
              <a:buNone/>
            </a:pPr>
            <a:r>
              <a:rPr lang="en-US" sz="3000" b="1">
                <a:solidFill>
                  <a:srgbClr val="FFFFFF"/>
                </a:solidFill>
                <a:cs typeface="Mandali"/>
              </a:rPr>
              <a:t>10:12</a:t>
            </a:r>
            <a:r>
              <a:rPr lang="en-US" sz="3000">
                <a:solidFill>
                  <a:srgbClr val="FFFFFF"/>
                </a:solidFill>
                <a:cs typeface="Mandali"/>
              </a:rPr>
              <a:t> సీదోనీయులును అమాలేకీయులును మాయోనీయులును మిమ్మును బాధపరచినప్పుడు వారి వశములోనుండియు నేను మిమ్మును రక్షించితిని గదా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10:13</a:t>
            </a:r>
            <a:r>
              <a:rPr lang="en-US" sz="3000">
                <a:solidFill>
                  <a:srgbClr val="FFFFFF"/>
                </a:solidFill>
                <a:cs typeface="Mandali"/>
              </a:rPr>
              <a:t> అయితే మీరు నన్ను విసర్జించి అన్యదేవతలను పూజించితిరి గనుక నేను ఇకను మిమ్మును రక్షింపను.</a:t>
            </a:r>
          </a:p>
          <a:p>
            <a:pPr algn="just">
              <a:lnSpc>
                <a:spcPct val="150000"/>
              </a:lnSpc>
              <a:buNone/>
            </a:pPr>
            <a:r>
              <a:rPr lang="en-US" sz="3000" b="1">
                <a:solidFill>
                  <a:srgbClr val="FFFFFF"/>
                </a:solidFill>
                <a:cs typeface="Mandali"/>
              </a:rPr>
              <a:t>10:14</a:t>
            </a:r>
            <a:r>
              <a:rPr lang="en-US" sz="3000">
                <a:solidFill>
                  <a:srgbClr val="FFFFFF"/>
                </a:solidFill>
                <a:cs typeface="Mandali"/>
              </a:rPr>
              <a:t> పోయి మీరు కోరుకొనిన దేవతలకు మొఱ్ఱపెట్టుకొనుడి; మీ శ్రమకాలమున అవి మిమ్మును రక్షించునేమో అని ఇశ్రాయేలీయులతో సెలవిచ్చెను.</a:t>
            </a:r>
          </a:p>
          <a:p>
            <a:pPr algn="just">
              <a:lnSpc>
                <a:spcPct val="150000"/>
              </a:lnSpc>
              <a:buNone/>
            </a:pPr>
            <a:r>
              <a:rPr lang="en-US" sz="3000" b="1">
                <a:solidFill>
                  <a:srgbClr val="FFFFFF"/>
                </a:solidFill>
                <a:cs typeface="Mandali"/>
              </a:rPr>
              <a:t>10:15</a:t>
            </a:r>
            <a:r>
              <a:rPr lang="en-US" sz="3000">
                <a:solidFill>
                  <a:srgbClr val="FFFFFF"/>
                </a:solidFill>
                <a:cs typeface="Mandali"/>
              </a:rPr>
              <a:t> అప్పుడు ఇశ్రాయేలీయులు మేము పాపము చేసియున్నాము, నీ దృష్టికి ఏది అనుకూలమో దాని చొప్పున మాకు చేయుము; దయచేసి నేడు మమ్మును రక్షింపుమని చెప్పి</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10:16</a:t>
            </a:r>
            <a:r>
              <a:rPr lang="en-US" sz="3000">
                <a:solidFill>
                  <a:srgbClr val="FFFFFF"/>
                </a:solidFill>
                <a:cs typeface="Mandali"/>
              </a:rPr>
              <a:t> యెహోవాను సేవింపవలెనని తమ మధ్యనుండి అన్యదేవతలను తొలగింపగా, ఆయన ఆత్మ ఇశ్రాయేలీయులకు కలిగిన దురవస్థను చూచి సహింపలేకపోయెను.</a:t>
            </a:r>
          </a:p>
          <a:p>
            <a:pPr algn="just">
              <a:lnSpc>
                <a:spcPct val="150000"/>
              </a:lnSpc>
              <a:buNone/>
            </a:pPr>
            <a:r>
              <a:rPr lang="en-US" sz="3000" b="1">
                <a:solidFill>
                  <a:srgbClr val="FFFFFF"/>
                </a:solidFill>
                <a:cs typeface="Mandali"/>
              </a:rPr>
              <a:t>10:17</a:t>
            </a:r>
            <a:r>
              <a:rPr lang="en-US" sz="3000">
                <a:solidFill>
                  <a:srgbClr val="FFFFFF"/>
                </a:solidFill>
                <a:cs typeface="Mandali"/>
              </a:rPr>
              <a:t> అప్పుడు అమ్మోనీయులు కూడుకొని గిలాదులో దిగియుండిరి. ఇశ్రాయేలీయులును కూడుకొని మిస్పాలో దిగియుండిరి.</a:t>
            </a:r>
          </a:p>
          <a:p>
            <a:pPr algn="just">
              <a:lnSpc>
                <a:spcPct val="150000"/>
              </a:lnSpc>
              <a:buNone/>
            </a:pPr>
            <a:r>
              <a:rPr lang="en-US" sz="3000" b="1">
                <a:solidFill>
                  <a:srgbClr val="FFFFFF"/>
                </a:solidFill>
                <a:cs typeface="Mandali"/>
              </a:rPr>
              <a:t>10:18</a:t>
            </a:r>
            <a:r>
              <a:rPr lang="en-US" sz="3000">
                <a:solidFill>
                  <a:srgbClr val="FFFFFF"/>
                </a:solidFill>
                <a:cs typeface="Mandali"/>
              </a:rPr>
              <a:t> కాబట్టి జనులు, అనగా గిలాదు పెద్దలు అమ్మోనీయులతో యుద్ధముచేయ బూనుకొనువాడెవడో వాడు గిలాదు నివాసులకందరికిని ప్రధానుడగునని యొకనితో నొకడు చెప్పుకొనిరి.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11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a:t>
            </a:r>
            <a:r>
              <a:rPr lang="en-US" sz="3000">
                <a:solidFill>
                  <a:srgbClr val="FFFFFF"/>
                </a:solidFill>
                <a:cs typeface="Mandali"/>
              </a:rPr>
              <a:t> ఆషేరీయులు అక్కో నివాసులను సీదోను నివాసులను అహ్లాబు వారిని అక్జీబువారిని హెల్బావారిని అఫెకువారిని రెహోబు వారిని</a:t>
            </a:r>
          </a:p>
          <a:p>
            <a:pPr algn="just">
              <a:lnSpc>
                <a:spcPct val="150000"/>
              </a:lnSpc>
              <a:buNone/>
            </a:pPr>
            <a:r>
              <a:rPr lang="en-US" sz="3000" b="1">
                <a:solidFill>
                  <a:srgbClr val="FFFFFF"/>
                </a:solidFill>
                <a:cs typeface="Mandali"/>
              </a:rPr>
              <a:t>1:32</a:t>
            </a:r>
            <a:r>
              <a:rPr lang="en-US" sz="3000">
                <a:solidFill>
                  <a:srgbClr val="FFFFFF"/>
                </a:solidFill>
                <a:cs typeface="Mandali"/>
              </a:rPr>
              <a:t> ఆషేరీయులు దేశనివాసులైన కనానీయులను వెళ్లగొట్టక వారి మధ్య నివసించిరి. నఫ్తాలీయులు బేత్షెమెషు వారిని బేతనాతువారిని వెళ్లగొట్టలేదు గాని</a:t>
            </a:r>
          </a:p>
          <a:p>
            <a:pPr algn="just">
              <a:lnSpc>
                <a:spcPct val="150000"/>
              </a:lnSpc>
              <a:buNone/>
            </a:pPr>
            <a:r>
              <a:rPr lang="en-US" sz="3000" b="1">
                <a:solidFill>
                  <a:srgbClr val="FFFFFF"/>
                </a:solidFill>
                <a:cs typeface="Mandali"/>
              </a:rPr>
              <a:t>1:33</a:t>
            </a:r>
            <a:r>
              <a:rPr lang="en-US" sz="3000">
                <a:solidFill>
                  <a:srgbClr val="FFFFFF"/>
                </a:solidFill>
                <a:cs typeface="Mandali"/>
              </a:rPr>
              <a:t> బేత్షెమెషు నివాసులచేతను బేతనాతు నివాసులచేతను వెట్టిపనులు చేయించుకొనిరి.</a:t>
            </a:r>
          </a:p>
          <a:p>
            <a:pPr algn="just">
              <a:lnSpc>
                <a:spcPct val="150000"/>
              </a:lnSpc>
              <a:buNone/>
            </a:pPr>
            <a:r>
              <a:rPr lang="en-US" sz="3000" b="1">
                <a:solidFill>
                  <a:srgbClr val="FFFFFF"/>
                </a:solidFill>
                <a:cs typeface="Mandali"/>
              </a:rPr>
              <a:t>1:34</a:t>
            </a:r>
            <a:r>
              <a:rPr lang="en-US" sz="3000">
                <a:solidFill>
                  <a:srgbClr val="FFFFFF"/>
                </a:solidFill>
                <a:cs typeface="Mandali"/>
              </a:rPr>
              <a:t> అమోరీయులు దానీయులను పల్లపు దేశమునకు దిగనియ్యక మన్యమునకు వారిని వెళ్లగొట్టిరి.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11:1</a:t>
            </a:r>
            <a:r>
              <a:rPr lang="en-US" sz="3000">
                <a:solidFill>
                  <a:srgbClr val="FFFFFF"/>
                </a:solidFill>
                <a:cs typeface="Mandali"/>
              </a:rPr>
              <a:t> గిలాదువాడైన యెఫ్తా పరాక్రమముగల బలాఢ్యుడు. అతడు వేశ్య కుమారుడు; గిలాదు యెఫ్తాను కనెను.</a:t>
            </a:r>
          </a:p>
          <a:p>
            <a:pPr algn="just">
              <a:lnSpc>
                <a:spcPct val="150000"/>
              </a:lnSpc>
              <a:buNone/>
            </a:pPr>
            <a:r>
              <a:rPr lang="en-US" sz="3000" b="1">
                <a:solidFill>
                  <a:srgbClr val="FFFFFF"/>
                </a:solidFill>
                <a:cs typeface="Mandali"/>
              </a:rPr>
              <a:t>11:2</a:t>
            </a:r>
            <a:r>
              <a:rPr lang="en-US" sz="3000">
                <a:solidFill>
                  <a:srgbClr val="FFFFFF"/>
                </a:solidFill>
                <a:cs typeface="Mandali"/>
              </a:rPr>
              <a:t> గిలాదు భార్య అతనికి కుమారులను కనగా వారు పెద్దవారై యెఫ్తాతో నీవు అన్యస్త్రీకి పుట్టినవాడవు గనుక మన తండ్రియింట నీకు స్వాస్థ్యము లేదనిరి.</a:t>
            </a:r>
          </a:p>
          <a:p>
            <a:pPr algn="just">
              <a:lnSpc>
                <a:spcPct val="150000"/>
              </a:lnSpc>
              <a:buNone/>
            </a:pPr>
            <a:r>
              <a:rPr lang="en-US" sz="3000" b="1">
                <a:solidFill>
                  <a:srgbClr val="FFFFFF"/>
                </a:solidFill>
                <a:cs typeface="Mandali"/>
              </a:rPr>
              <a:t>11:3</a:t>
            </a:r>
            <a:r>
              <a:rPr lang="en-US" sz="3000">
                <a:solidFill>
                  <a:srgbClr val="FFFFFF"/>
                </a:solidFill>
                <a:cs typeface="Mandali"/>
              </a:rPr>
              <a:t> యెఫ్తా తన సహోదరులయొద్దనుండి పారిపోయి టోబు దేశమున నివసింపగా అల్లరిజనము యెఫ్తాయొద్దకు వచ్చి అతనితోకూడ సంచరించుచుండెను.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11:4</a:t>
            </a:r>
            <a:r>
              <a:rPr lang="en-US" sz="3000">
                <a:solidFill>
                  <a:srgbClr val="FFFFFF"/>
                </a:solidFill>
                <a:cs typeface="Mandali"/>
              </a:rPr>
              <a:t> కొంతకాలమైన తరువాత అమ్మోనీయులు ఇశ్రాయేలీయులతో యుద్ధము చేయగా</a:t>
            </a:r>
          </a:p>
          <a:p>
            <a:pPr algn="just">
              <a:lnSpc>
                <a:spcPct val="150000"/>
              </a:lnSpc>
              <a:buNone/>
            </a:pPr>
            <a:r>
              <a:rPr lang="en-US" sz="3000" b="1">
                <a:solidFill>
                  <a:srgbClr val="FFFFFF"/>
                </a:solidFill>
                <a:cs typeface="Mandali"/>
              </a:rPr>
              <a:t>11:5</a:t>
            </a:r>
            <a:r>
              <a:rPr lang="en-US" sz="3000">
                <a:solidFill>
                  <a:srgbClr val="FFFFFF"/>
                </a:solidFill>
                <a:cs typeface="Mandali"/>
              </a:rPr>
              <a:t> అమ్మోనీయులు ఇశ్రాయేలీయులతో యుద్ధము చేసినందున</a:t>
            </a:r>
          </a:p>
          <a:p>
            <a:pPr algn="just">
              <a:lnSpc>
                <a:spcPct val="150000"/>
              </a:lnSpc>
              <a:buNone/>
            </a:pPr>
            <a:r>
              <a:rPr lang="en-US" sz="3000" b="1">
                <a:solidFill>
                  <a:srgbClr val="FFFFFF"/>
                </a:solidFill>
                <a:cs typeface="Mandali"/>
              </a:rPr>
              <a:t>11:6</a:t>
            </a:r>
            <a:r>
              <a:rPr lang="en-US" sz="3000">
                <a:solidFill>
                  <a:srgbClr val="FFFFFF"/>
                </a:solidFill>
                <a:cs typeface="Mandali"/>
              </a:rPr>
              <a:t> గిలాదు పెద్దలు టోబుదేశమునుండి యెఫ్తాను రప్పించుటకు పోయి నీవు వచ్చి మాకు అధిపతివై యుండుము, అప్పుడు మనము అమ్మోనీయులతో యుద్ధము చేయుదమని యెఫ్తాతో చెప్పిరి.</a:t>
            </a:r>
          </a:p>
          <a:p>
            <a:pPr algn="just">
              <a:lnSpc>
                <a:spcPct val="150000"/>
              </a:lnSpc>
              <a:buNone/>
            </a:pPr>
            <a:r>
              <a:rPr lang="en-US" sz="3000" b="1">
                <a:solidFill>
                  <a:srgbClr val="FFFFFF"/>
                </a:solidFill>
                <a:cs typeface="Mandali"/>
              </a:rPr>
              <a:t>11:7</a:t>
            </a:r>
            <a:r>
              <a:rPr lang="en-US" sz="3000">
                <a:solidFill>
                  <a:srgbClr val="FFFFFF"/>
                </a:solidFill>
                <a:cs typeface="Mandali"/>
              </a:rPr>
              <a:t> అందుకు యెఫ్తా మీరు నాయందు పగపట్టి నా తండ్రి యింటనుండి నన్ను తోలివేసితిరే. ఇప్పుడు మీకు కలిగిన శ్రమలో మీరు నాయొద్దకు రానేల? అని గిలాదు పెద్దలతో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11:8</a:t>
            </a:r>
            <a:r>
              <a:rPr lang="en-US" sz="3000">
                <a:solidFill>
                  <a:srgbClr val="FFFFFF"/>
                </a:solidFill>
                <a:cs typeface="Mandali"/>
              </a:rPr>
              <a:t> అప్పుడు గిలాదు పెద్దలు అందుచేతనే మేము నీయొద్దకు మళ్లి వచ్చితివిు; నీవు మాతోకూడ వచ్చి అమ్మోనీయులతో యుద్ధము చేసినయెడల, గిలాదు నివాసులమైన మా అందరిమీద నీవు అధికారివవుదువని యెఫ్తాతో అనిరి.</a:t>
            </a:r>
          </a:p>
          <a:p>
            <a:pPr algn="just">
              <a:lnSpc>
                <a:spcPct val="150000"/>
              </a:lnSpc>
              <a:buNone/>
            </a:pPr>
            <a:r>
              <a:rPr lang="en-US" sz="3000" b="1">
                <a:solidFill>
                  <a:srgbClr val="FFFFFF"/>
                </a:solidFill>
                <a:cs typeface="Mandali"/>
              </a:rPr>
              <a:t>11:9</a:t>
            </a:r>
            <a:r>
              <a:rPr lang="en-US" sz="3000">
                <a:solidFill>
                  <a:srgbClr val="FFFFFF"/>
                </a:solidFill>
                <a:cs typeface="Mandali"/>
              </a:rPr>
              <a:t> అందుకు యెఫ్తా అమ్మోనీయులతో యుద్ధము చేయుటకు మీరు నన్ను గిలాదుకు తిరిగి తీసికొనిపోయిన మీదట యెహోవా వారిని నాచేతి కప్పగించినయెడల నేనే మీకు ప్రధానుడనవుదునా? అని గిలాదు పెద్దల నడుగగా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11:10</a:t>
            </a:r>
            <a:r>
              <a:rPr lang="en-US" sz="3000">
                <a:solidFill>
                  <a:srgbClr val="FFFFFF"/>
                </a:solidFill>
                <a:cs typeface="Mandali"/>
              </a:rPr>
              <a:t> గిలాదు పెద్దలు నిశ్చయముగా మేము నీ మాటచొప్పున చేయుదుము; యెహోవా మన యుభయుల మధ్యను సాక్షిగా ఉండును గాకని యెఫ్తాతో అనిరి.</a:t>
            </a:r>
          </a:p>
          <a:p>
            <a:pPr algn="just">
              <a:lnSpc>
                <a:spcPct val="150000"/>
              </a:lnSpc>
              <a:buNone/>
            </a:pPr>
            <a:r>
              <a:rPr lang="en-US" sz="3000" b="1">
                <a:solidFill>
                  <a:srgbClr val="FFFFFF"/>
                </a:solidFill>
                <a:cs typeface="Mandali"/>
              </a:rPr>
              <a:t>11:11</a:t>
            </a:r>
            <a:r>
              <a:rPr lang="en-US" sz="3000">
                <a:solidFill>
                  <a:srgbClr val="FFFFFF"/>
                </a:solidFill>
                <a:cs typeface="Mandali"/>
              </a:rPr>
              <a:t> కాబట్టి యెఫ్తా గిలాదు పెద్దలతోకూడ పోయినప్పుడు జనులు తమకు ప్రధానునిగాను అధిపతినిగాను అతని నియమించుకొనిరి. అప్పుడు యెఫ్తా మిస్పాలో యెహోవా సన్నిధిని తన సంగతి యంతయు వినిపించెను.</a:t>
            </a:r>
          </a:p>
          <a:p>
            <a:pPr algn="just">
              <a:lnSpc>
                <a:spcPct val="150000"/>
              </a:lnSpc>
              <a:buNone/>
            </a:pPr>
            <a:r>
              <a:rPr lang="en-US" sz="3000" b="1">
                <a:solidFill>
                  <a:srgbClr val="FFFFFF"/>
                </a:solidFill>
                <a:cs typeface="Mandali"/>
              </a:rPr>
              <a:t>11:12</a:t>
            </a:r>
            <a:r>
              <a:rPr lang="en-US" sz="3000">
                <a:solidFill>
                  <a:srgbClr val="FFFFFF"/>
                </a:solidFill>
                <a:cs typeface="Mandali"/>
              </a:rPr>
              <a:t> యెఫ్తా అమ్మోనీయుల రాజునొద్దకు దూతలను పంపి నాకును నీకును మధ్య ఏమి జరిగినందున నీవు నా దేశముమీదికి యుద్ధమునకు వచ్చియున్నావని యడుగగా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11:13</a:t>
            </a:r>
            <a:r>
              <a:rPr lang="en-US" sz="3000">
                <a:solidFill>
                  <a:srgbClr val="FFFFFF"/>
                </a:solidFill>
                <a:cs typeface="Mandali"/>
              </a:rPr>
              <a:t> అమ్మోనీయుల రాజు ఇశ్రాయేలీయులు ఐగుప్తులోనుండి వచ్చినప్పుడు వారు అర్నోను మొదలుకొని యబ్బోకు వరకును యొర్దానువరకును నా దేశము ఆక్రమించుకొనినందుననే నేను వచ్చియున్నాను. కాబట్టి మనము సమాధానముగా నుండునట్లు ఆ దేశములను మరల మాకప్పగించుమని యెఫ్తా పంపిన దూతలతో సమాచారము చెప్పెను.</a:t>
            </a:r>
          </a:p>
          <a:p>
            <a:pPr algn="just">
              <a:lnSpc>
                <a:spcPct val="150000"/>
              </a:lnSpc>
              <a:buNone/>
            </a:pPr>
            <a:r>
              <a:rPr lang="en-US" sz="3000" b="1">
                <a:solidFill>
                  <a:srgbClr val="FFFFFF"/>
                </a:solidFill>
                <a:cs typeface="Mandali"/>
              </a:rPr>
              <a:t>11:14</a:t>
            </a:r>
            <a:r>
              <a:rPr lang="en-US" sz="3000">
                <a:solidFill>
                  <a:srgbClr val="FFFFFF"/>
                </a:solidFill>
                <a:cs typeface="Mandali"/>
              </a:rPr>
              <a:t> అంతట యెఫ్తా మరల అమ్మోనీయుల రాజునొద్దకు దూతలను పంపి యిట్లనెను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11:15</a:t>
            </a:r>
            <a:r>
              <a:rPr lang="en-US" sz="3000">
                <a:solidFill>
                  <a:srgbClr val="FFFFFF"/>
                </a:solidFill>
                <a:cs typeface="Mandali"/>
              </a:rPr>
              <a:t> యెఫ్తా సెలవిచ్చినదేమనగా ఇశ్రాయేలీయులు మోయాబు దేశమునైనను అమ్మోనీయుల దేశమునైనను ఆక్రమించుకొనలేదు.</a:t>
            </a:r>
          </a:p>
          <a:p>
            <a:pPr algn="just">
              <a:lnSpc>
                <a:spcPct val="150000"/>
              </a:lnSpc>
              <a:buNone/>
            </a:pPr>
            <a:r>
              <a:rPr lang="en-US" sz="3000" b="1">
                <a:solidFill>
                  <a:srgbClr val="FFFFFF"/>
                </a:solidFill>
                <a:cs typeface="Mandali"/>
              </a:rPr>
              <a:t>11:16</a:t>
            </a:r>
            <a:r>
              <a:rPr lang="en-US" sz="3000">
                <a:solidFill>
                  <a:srgbClr val="FFFFFF"/>
                </a:solidFill>
                <a:cs typeface="Mandali"/>
              </a:rPr>
              <a:t> ఇశ్రాయేలీయులు ఐగుప్తులోనుండి వచ్చుచుండగా వారు ఎఱ్ఱసముద్రము వరకు అరణ్యములో నడిచి కాదేషునకు వచ్చిరి.</a:t>
            </a:r>
          </a:p>
          <a:p>
            <a:pPr algn="just">
              <a:lnSpc>
                <a:spcPct val="150000"/>
              </a:lnSpc>
              <a:buNone/>
            </a:pPr>
            <a:r>
              <a:rPr lang="en-US" sz="3000" b="1">
                <a:solidFill>
                  <a:srgbClr val="FFFFFF"/>
                </a:solidFill>
                <a:cs typeface="Mandali"/>
              </a:rPr>
              <a:t>11:17</a:t>
            </a:r>
            <a:r>
              <a:rPr lang="en-US" sz="3000">
                <a:solidFill>
                  <a:srgbClr val="FFFFFF"/>
                </a:solidFill>
                <a:cs typeface="Mandali"/>
              </a:rPr>
              <a:t> అప్పుడు ఇశ్రాయేలీయులు ఎదోము రాజునొద్దకు దూతలను పంపీ­ నీ దేశముగుండ పోవుటకు దయచేసి నాకు సెలవిమ్మని యడుగగా, ఎదోము రాజు ఒప్పుకొనలేదు. వారు మోయాబు రాజునొద్దకు అట్టి వర్తమానమే పంపిరి గాని అతడును నేను సెలవియ్యనని చెప్పెను. అప్పుడు ఇశ్రాయేలీయులు కాదేషులో నివసించిరి.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11:18</a:t>
            </a:r>
            <a:r>
              <a:rPr lang="en-US" sz="3000">
                <a:solidFill>
                  <a:srgbClr val="FFFFFF"/>
                </a:solidFill>
                <a:cs typeface="Mandali"/>
              </a:rPr>
              <a:t> తరువాత వారు అరణ్యప్రయాణము చేయుచు ఎదోమీయుల యొక్కయు మోయాబీయుల యొక్కయు దేశముల చుట్టు తిరిగి, మోయాబునకు తూర్పు దిక్కున కనాను దేశమందు ప్రవేశించి అర్నోను అద్దరిని దిగిరి. వారు మోయాబు సరిహద్దు లోపలికి పోలేదు. అర్నోను మోయాబునకు సరిహద్దు గదా.</a:t>
            </a:r>
          </a:p>
          <a:p>
            <a:pPr algn="just">
              <a:lnSpc>
                <a:spcPct val="150000"/>
              </a:lnSpc>
              <a:buNone/>
            </a:pPr>
            <a:r>
              <a:rPr lang="en-US" sz="3000" b="1">
                <a:solidFill>
                  <a:srgbClr val="FFFFFF"/>
                </a:solidFill>
                <a:cs typeface="Mandali"/>
              </a:rPr>
              <a:t>11:19</a:t>
            </a:r>
            <a:r>
              <a:rPr lang="en-US" sz="3000">
                <a:solidFill>
                  <a:srgbClr val="FFFFFF"/>
                </a:solidFill>
                <a:cs typeface="Mandali"/>
              </a:rPr>
              <a:t> మరియు ఇశ్రాయేలీయులు అమోరీయుల రాజైన సీహోనను హెష్బోను రాజునొద్దకు దూతలను పంపి నీ దేశముగుండ మా స్థలమునకు మేము పోవునట్లు దయచేసి సెలవిమ్మని అతనియొద్ద మనవిచేయగా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11:20</a:t>
            </a:r>
            <a:r>
              <a:rPr lang="en-US" sz="3000">
                <a:solidFill>
                  <a:srgbClr val="FFFFFF"/>
                </a:solidFill>
                <a:cs typeface="Mandali"/>
              </a:rPr>
              <a:t> సీహోను ఇశ్రాయేలీయులను నమ్మక, తన దేశములో బడి వెళ్లనియ్యక, తన జనులనందరిని సమకూర్చుకొని యాహసులో దిగి ఇశ్రాయేలీయులతో యుద్ధము చేసెను.</a:t>
            </a:r>
          </a:p>
          <a:p>
            <a:pPr algn="just">
              <a:lnSpc>
                <a:spcPct val="150000"/>
              </a:lnSpc>
              <a:buNone/>
            </a:pPr>
            <a:r>
              <a:rPr lang="en-US" sz="3000" b="1">
                <a:solidFill>
                  <a:srgbClr val="FFFFFF"/>
                </a:solidFill>
                <a:cs typeface="Mandali"/>
              </a:rPr>
              <a:t>11:21</a:t>
            </a:r>
            <a:r>
              <a:rPr lang="en-US" sz="3000">
                <a:solidFill>
                  <a:srgbClr val="FFFFFF"/>
                </a:solidFill>
                <a:cs typeface="Mandali"/>
              </a:rPr>
              <a:t> అప్పుడు ఇశ్రాయేలీయుల దేవుడైన యెహోవా ఆ సీహోనును అతని సమస్త జనమును ఇశ్రాయేలీయుల చేతికప్పగింపగా వారు ఆ జనమును హతముచేసిన తరువాత ఆ దేశనివాసులైన అమోరీయుల దేశమంతయు స్వాధీనపరచుకొని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11:22</a:t>
            </a:r>
            <a:r>
              <a:rPr lang="en-US" sz="3000">
                <a:solidFill>
                  <a:srgbClr val="FFFFFF"/>
                </a:solidFill>
                <a:cs typeface="Mandali"/>
              </a:rPr>
              <a:t> అర్నోను నది మొదలుకొని యబ్బోకువరకును అరణ్యము మొదలుకొని యొర్దానువరకును అమోరీయుల ప్రాంతములన్నిటిని స్వాధీనపరచుకొనిరి.</a:t>
            </a:r>
          </a:p>
          <a:p>
            <a:pPr algn="just">
              <a:lnSpc>
                <a:spcPct val="150000"/>
              </a:lnSpc>
              <a:buNone/>
            </a:pPr>
            <a:r>
              <a:rPr lang="en-US" sz="3000" b="1">
                <a:solidFill>
                  <a:srgbClr val="FFFFFF"/>
                </a:solidFill>
                <a:cs typeface="Mandali"/>
              </a:rPr>
              <a:t>11:23</a:t>
            </a:r>
            <a:r>
              <a:rPr lang="en-US" sz="3000">
                <a:solidFill>
                  <a:srgbClr val="FFFFFF"/>
                </a:solidFill>
                <a:cs typeface="Mandali"/>
              </a:rPr>
              <a:t> కాబట్టి ఇశ్రాయేలీయుల దేవుడైన యెహోవా అమోరీయులను తన జనులయెదుట నిలువకుండ తోలివేసిన తరువాత నీవు దానిని స్వతంత్రించుకొందువా?</a:t>
            </a:r>
          </a:p>
          <a:p>
            <a:pPr algn="just">
              <a:lnSpc>
                <a:spcPct val="150000"/>
              </a:lnSpc>
              <a:buNone/>
            </a:pPr>
            <a:r>
              <a:rPr lang="en-US" sz="3000" b="1">
                <a:solidFill>
                  <a:srgbClr val="FFFFFF"/>
                </a:solidFill>
                <a:cs typeface="Mandali"/>
              </a:rPr>
              <a:t>11:24</a:t>
            </a:r>
            <a:r>
              <a:rPr lang="en-US" sz="3000">
                <a:solidFill>
                  <a:srgbClr val="FFFFFF"/>
                </a:solidFill>
                <a:cs typeface="Mandali"/>
              </a:rPr>
              <a:t> స్వాధీనపరచుకొనుటకు కెమోషను నీ దేవత నీకిచ్చిన దానిని నీవనుభవించుచున్నావు గదా? మా దేవుడైన యెహోవా మా యెదుటనుండి యెవరిని తోలివేయునో వారి స్వాస్థ్యమును మేము స్వాధీనపరచుకొందుము.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11:25</a:t>
            </a:r>
            <a:r>
              <a:rPr lang="en-US" sz="3000">
                <a:solidFill>
                  <a:srgbClr val="FFFFFF"/>
                </a:solidFill>
                <a:cs typeface="Mandali"/>
              </a:rPr>
              <a:t> మోయాబు రాజైన సిప్పోరు కుమారుడగు బాలాకుకంటె నీవు ఏమాత్రమును అధికుడవు కావుగదా? అతడు ఇశ్రాయేలీయులతో ఎప్పుడైనను కలహించెనా? ఎప్పుడైనను వారితో యుద్ధము చేసెనా?</a:t>
            </a:r>
          </a:p>
          <a:p>
            <a:pPr algn="just">
              <a:lnSpc>
                <a:spcPct val="150000"/>
              </a:lnSpc>
              <a:buNone/>
            </a:pPr>
            <a:r>
              <a:rPr lang="en-US" sz="3000" b="1">
                <a:solidFill>
                  <a:srgbClr val="FFFFFF"/>
                </a:solidFill>
                <a:cs typeface="Mandali"/>
              </a:rPr>
              <a:t>11:26</a:t>
            </a:r>
            <a:r>
              <a:rPr lang="en-US" sz="3000">
                <a:solidFill>
                  <a:srgbClr val="FFFFFF"/>
                </a:solidFill>
                <a:cs typeface="Mandali"/>
              </a:rPr>
              <a:t> ఇశ్రాయేలీయులు హెప్బోనులోను దాని ఊరులలోను అరోయేరులోను దాని ఊరులలోను అర్నోను తీరముల పట్టణములన్నిటిలోను మూడువందల సంవత్సరములనుండి నివసించుచుండగా ఆ కాలమున నీవేల వాటిని పట్టుకొనలేదు?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1:35</a:t>
            </a:r>
            <a:r>
              <a:rPr lang="en-US" sz="3000">
                <a:solidFill>
                  <a:srgbClr val="FFFFFF"/>
                </a:solidFill>
                <a:cs typeface="Mandali"/>
              </a:rPr>
              <a:t> అమోరీయులు అయ్యాలోనునందలి హెరెసు కొండలోను షయల్బీములోను నివసింపవలెనని గట్టిపట్టు పట్టియుండగా యోసేపు ఇంటివారు బలవంతులై వారిచేత వెట్టిపనులు చేయించుకొనిరి</a:t>
            </a:r>
          </a:p>
          <a:p>
            <a:pPr algn="just">
              <a:lnSpc>
                <a:spcPct val="150000"/>
              </a:lnSpc>
              <a:buNone/>
            </a:pPr>
            <a:r>
              <a:rPr lang="en-US" sz="3000" b="1">
                <a:solidFill>
                  <a:srgbClr val="FFFFFF"/>
                </a:solidFill>
                <a:cs typeface="Mandali"/>
              </a:rPr>
              <a:t>1:36</a:t>
            </a:r>
            <a:r>
              <a:rPr lang="en-US" sz="3000">
                <a:solidFill>
                  <a:srgbClr val="FFFFFF"/>
                </a:solidFill>
                <a:cs typeface="Mandali"/>
              </a:rPr>
              <a:t> అమోరీయుల సరిహద్దు అక్రబ్బీము మొదలుకొని హస్సెలావరకు వ్యాపించెను.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11:27</a:t>
            </a:r>
            <a:r>
              <a:rPr lang="en-US" sz="3000">
                <a:solidFill>
                  <a:srgbClr val="FFFFFF"/>
                </a:solidFill>
                <a:cs typeface="Mandali"/>
              </a:rPr>
              <a:t> ఇట్లుండగా నేను నీయెడల తప్పు చేయలేదు గాని నీవు నామీదికి యుద్ధమునకు వచ్చుటవలన నాయెడల దోషము చేయుచున్నావు. న్యాయాధిపతియైన యెహోవా నేడు ఇశ్రాయేలీయులకును అమ్మోనీయులకును న్యాయము తీర్చును గాక.</a:t>
            </a:r>
          </a:p>
          <a:p>
            <a:pPr algn="just">
              <a:lnSpc>
                <a:spcPct val="150000"/>
              </a:lnSpc>
              <a:buNone/>
            </a:pPr>
            <a:r>
              <a:rPr lang="en-US" sz="3000" b="1">
                <a:solidFill>
                  <a:srgbClr val="FFFFFF"/>
                </a:solidFill>
                <a:cs typeface="Mandali"/>
              </a:rPr>
              <a:t>11:28</a:t>
            </a:r>
            <a:r>
              <a:rPr lang="en-US" sz="3000">
                <a:solidFill>
                  <a:srgbClr val="FFFFFF"/>
                </a:solidFill>
                <a:cs typeface="Mandali"/>
              </a:rPr>
              <a:t> అయితే అమ్మోనీయులరాజు యెఫ్తా తనతో చెప్పిన మాటలకు ఒప్పుకొనలేదు.</a:t>
            </a:r>
          </a:p>
          <a:p>
            <a:pPr algn="just">
              <a:lnSpc>
                <a:spcPct val="150000"/>
              </a:lnSpc>
              <a:buNone/>
            </a:pPr>
            <a:r>
              <a:rPr lang="en-US" sz="3000" b="1">
                <a:solidFill>
                  <a:srgbClr val="FFFFFF"/>
                </a:solidFill>
                <a:cs typeface="Mandali"/>
              </a:rPr>
              <a:t>11:29</a:t>
            </a:r>
            <a:r>
              <a:rPr lang="en-US" sz="3000">
                <a:solidFill>
                  <a:srgbClr val="FFFFFF"/>
                </a:solidFill>
                <a:cs typeface="Mandali"/>
              </a:rPr>
              <a:t> యెహోవా ఆత్మ యెఫ్తామీదికి రాగా అతడు గిలాదులోను మనష్షేలోను సంచరించుచు, గిలాదు మిస్పేలో సంచరించి గిలాదు మిస్పేనుండి అమ్మోనీయులయొద్దకు సాగెను.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11:30</a:t>
            </a:r>
            <a:r>
              <a:rPr lang="en-US" sz="3000">
                <a:solidFill>
                  <a:srgbClr val="FFFFFF"/>
                </a:solidFill>
                <a:cs typeface="Mandali"/>
              </a:rPr>
              <a:t> అప్పుడు యెఫ్తా యెహోవాకు మ్రొక్కుకొనెను, ఎట్లనగా నీవు నాచేతికి అమ్మోనీయులను నిశ్చయముగా అప్పగించినయెడల</a:t>
            </a:r>
          </a:p>
          <a:p>
            <a:pPr algn="just">
              <a:lnSpc>
                <a:spcPct val="150000"/>
              </a:lnSpc>
              <a:buNone/>
            </a:pPr>
            <a:r>
              <a:rPr lang="en-US" sz="3000" b="1">
                <a:solidFill>
                  <a:srgbClr val="FFFFFF"/>
                </a:solidFill>
                <a:cs typeface="Mandali"/>
              </a:rPr>
              <a:t>11:31</a:t>
            </a:r>
            <a:r>
              <a:rPr lang="en-US" sz="3000">
                <a:solidFill>
                  <a:srgbClr val="FFFFFF"/>
                </a:solidFill>
                <a:cs typeface="Mandali"/>
              </a:rPr>
              <a:t> నేను అమ్మోనీయులయొద్ద నుండి క్షేమముగా తిరిగివచ్చునప్పుడు, నన్ను ఎదుర్కొనుటకు నా యింటి ద్వారమునుండి బయలుదేరి వచ్చునదేదో అది యెహోవాకు ప్రతిష్ఠితమగును; మరియు దహనబలిగా దాని నర్పించెదననెను.</a:t>
            </a:r>
          </a:p>
          <a:p>
            <a:pPr algn="just">
              <a:lnSpc>
                <a:spcPct val="150000"/>
              </a:lnSpc>
              <a:buNone/>
            </a:pPr>
            <a:r>
              <a:rPr lang="en-US" sz="3000" b="1">
                <a:solidFill>
                  <a:srgbClr val="FFFFFF"/>
                </a:solidFill>
                <a:cs typeface="Mandali"/>
              </a:rPr>
              <a:t>11:32</a:t>
            </a:r>
            <a:r>
              <a:rPr lang="en-US" sz="3000">
                <a:solidFill>
                  <a:srgbClr val="FFFFFF"/>
                </a:solidFill>
                <a:cs typeface="Mandali"/>
              </a:rPr>
              <a:t> అప్పుడు యెఫ్తా అమ్మోనీయులతో యుద్ధము చేయుటకు వారియొద్దకు సాగిపోయినప్పుడు యెహోవా అతనిచేతికి వారినప్పగించెను గనుక అతడు వారిని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11:33</a:t>
            </a:r>
            <a:r>
              <a:rPr lang="en-US" sz="3000">
                <a:solidFill>
                  <a:srgbClr val="FFFFFF"/>
                </a:solidFill>
                <a:cs typeface="Mandali"/>
              </a:rPr>
              <a:t> అనగా అరోయేరు మొదలుకొని మిన్నీతుకు వచ్చువరకు ఆబేల్కెరామీమువరకును ఇరువది పట్టణముల వారిని నిశ్శేషముగా హతము చేసెను. అట్లు అమ్మోనీయులు ఇశ్రాయేలీయుల యెదుట నిలువకుండ అణచివేయబడిరి.</a:t>
            </a:r>
          </a:p>
          <a:p>
            <a:pPr algn="just">
              <a:lnSpc>
                <a:spcPct val="150000"/>
              </a:lnSpc>
              <a:buNone/>
            </a:pPr>
            <a:r>
              <a:rPr lang="en-US" sz="3000" b="1">
                <a:solidFill>
                  <a:srgbClr val="FFFFFF"/>
                </a:solidFill>
                <a:cs typeface="Mandali"/>
              </a:rPr>
              <a:t>11:34</a:t>
            </a:r>
            <a:r>
              <a:rPr lang="en-US" sz="3000">
                <a:solidFill>
                  <a:srgbClr val="FFFFFF"/>
                </a:solidFill>
                <a:cs typeface="Mandali"/>
              </a:rPr>
              <a:t> యెఫ్తా మిస్పాలోనున్న తన యింటికి వచ్చినప్పుడు అతని కుమార్తె తంబురలతోను నాట్యముతోను బయలుదేరి అతనిని ఎదుర్కొనెను. ఆమె గాక అతనికి మగ సంతానమేగాని ఆడు సంతానమేగాని 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11:35</a:t>
            </a:r>
            <a:r>
              <a:rPr lang="en-US" sz="3000">
                <a:solidFill>
                  <a:srgbClr val="FFFFFF"/>
                </a:solidFill>
                <a:cs typeface="Mandali"/>
              </a:rPr>
              <a:t> కాబట్టి అతడు ఆమెను చూచి, తన బట్టలను చింపుకొని అయ్యో నా కుమారీ, నీవు నన్ను బహుగా క్రుంగచేసితివి, నీవు నన్ను తల్లడింపచేయువారిలో ఒకతెవైయున్నావు; నేను యెహోవాకు మాట యిచ్చియున్నాను గనుక వెనుక తీయలేననగా</a:t>
            </a:r>
          </a:p>
          <a:p>
            <a:pPr algn="just">
              <a:lnSpc>
                <a:spcPct val="150000"/>
              </a:lnSpc>
              <a:buNone/>
            </a:pPr>
            <a:r>
              <a:rPr lang="en-US" sz="3000" b="1">
                <a:solidFill>
                  <a:srgbClr val="FFFFFF"/>
                </a:solidFill>
                <a:cs typeface="Mandali"/>
              </a:rPr>
              <a:t>11:36</a:t>
            </a:r>
            <a:r>
              <a:rPr lang="en-US" sz="3000">
                <a:solidFill>
                  <a:srgbClr val="FFFFFF"/>
                </a:solidFill>
                <a:cs typeface="Mandali"/>
              </a:rPr>
              <a:t> ఆమె నా తండ్రీ, యెహోవాకు మాట యిచ్చియుంటివా? నీ నోటినుండి బయలుదేరిన మాటచొప్పున నాకు చేయుము; యెహోవా నీ శత్రువులైన అమ్మోనీయులమీద పగతీర్చుకొని యున్నాడని అతనితో 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11:37</a:t>
            </a:r>
            <a:r>
              <a:rPr lang="en-US" sz="3000">
                <a:solidFill>
                  <a:srgbClr val="FFFFFF"/>
                </a:solidFill>
                <a:cs typeface="Mandali"/>
              </a:rPr>
              <a:t> మరియు ఆమె నాకొరకు చేయవలసినదేదనగా రెండు నెలలవరకు నన్ను విడువుము, నేనును నా చెలికత్తెలును పోయి కొండలమీద ఉండి, నా కన్యాత్వమునుగూర్చి ప్రలాపించెదనని తండ్రితో చెప్పగా</a:t>
            </a:r>
          </a:p>
          <a:p>
            <a:pPr algn="just">
              <a:lnSpc>
                <a:spcPct val="150000"/>
              </a:lnSpc>
              <a:buNone/>
            </a:pPr>
            <a:r>
              <a:rPr lang="en-US" sz="3000" b="1">
                <a:solidFill>
                  <a:srgbClr val="FFFFFF"/>
                </a:solidFill>
                <a:cs typeface="Mandali"/>
              </a:rPr>
              <a:t>11:38</a:t>
            </a:r>
            <a:r>
              <a:rPr lang="en-US" sz="3000">
                <a:solidFill>
                  <a:srgbClr val="FFFFFF"/>
                </a:solidFill>
                <a:cs typeface="Mandali"/>
              </a:rPr>
              <a:t> అతడు పొమ్మని చెప్పి రెండు నెలలవరకు ఆమెను పోనిచ్చెను గనుక ఆమె తన చెలికత్తెలతో కూడ పోయి కొండలమీద తన కన్యాత్వమునుగూర్చి ప్రలాపించెను.</a:t>
            </a:r>
          </a:p>
          <a:p>
            <a:pPr algn="just">
              <a:lnSpc>
                <a:spcPct val="150000"/>
              </a:lnSpc>
              <a:buNone/>
            </a:pPr>
            <a:r>
              <a:rPr lang="en-US" sz="3000" b="1">
                <a:solidFill>
                  <a:srgbClr val="FFFFFF"/>
                </a:solidFill>
                <a:cs typeface="Mandali"/>
              </a:rPr>
              <a:t>11:39</a:t>
            </a:r>
            <a:r>
              <a:rPr lang="en-US" sz="3000">
                <a:solidFill>
                  <a:srgbClr val="FFFFFF"/>
                </a:solidFill>
                <a:cs typeface="Mandali"/>
              </a:rPr>
              <a:t> ఆ రెండు నెలల అంతమున ఆమె తన తండ్రియొద్దకు తిరిగిరాగా అతడు తాను మ్రొక్కుకొనిన మ్రొక్కుబడిచొప్పున ఆమెకు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11:40</a:t>
            </a:r>
            <a:r>
              <a:rPr lang="en-US" sz="3000">
                <a:solidFill>
                  <a:srgbClr val="FFFFFF"/>
                </a:solidFill>
                <a:cs typeface="Mandali"/>
              </a:rPr>
              <a:t> ఆమె పురుషుని ఎరుగనేలేదు. ప్రతి సంవత్సరమున ఇశ్రాయేలీయుల కుమార్తెలు నాలుగు దినములు గిలాదు దేశస్థుడైన యెఫ్తా కుమార్తెను ప్రసిద్ధిచేయుట కద్దు.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12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a:t>
            </a:r>
            <a:r>
              <a:rPr lang="en-US" sz="3000">
                <a:solidFill>
                  <a:srgbClr val="FFFFFF"/>
                </a:solidFill>
                <a:cs typeface="Mandali"/>
              </a:rPr>
              <a:t> ఎఫ్రాయిమీయులు కూడుకొని ఉత్తరదిక్కునకు పోయి నీవు అమ్మోనీయులతో యుద్ధము చేయబోయినప్పుడు నీతో వచ్చుటకు మమ్ము నేల పిలువలేదు? నీవు కాపురమున్న నీ యింటిని అగ్నితో కాల్చివేయుదుమని యెఫ్తాతో చెప్పగా</a:t>
            </a:r>
          </a:p>
          <a:p>
            <a:pPr algn="just">
              <a:lnSpc>
                <a:spcPct val="150000"/>
              </a:lnSpc>
              <a:buNone/>
            </a:pPr>
            <a:r>
              <a:rPr lang="en-US" sz="3000" b="1">
                <a:solidFill>
                  <a:srgbClr val="FFFFFF"/>
                </a:solidFill>
                <a:cs typeface="Mandali"/>
              </a:rPr>
              <a:t>12:2</a:t>
            </a:r>
            <a:r>
              <a:rPr lang="en-US" sz="3000">
                <a:solidFill>
                  <a:srgbClr val="FFFFFF"/>
                </a:solidFill>
                <a:cs typeface="Mandali"/>
              </a:rPr>
              <a:t> యెఫ్తానాకును నా జనులకును అమ్మోనీయులతో గొప్ప కలహము కలిగినప్పుడు నేను మిమ్మును పిలిచితిని గాని మీరు వారిచేతులలోనుండి నన్ను రక్షింపలేదు. మీరు నన్ను రక్షింపకపోవుట నేను చూచి</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12:3</a:t>
            </a:r>
            <a:r>
              <a:rPr lang="en-US" sz="3000">
                <a:solidFill>
                  <a:srgbClr val="FFFFFF"/>
                </a:solidFill>
                <a:cs typeface="Mandali"/>
              </a:rPr>
              <a:t> నా ప్రాణమును అరచేతిలో ఉంచుకొని అమ్మోనీయులతో యుద్ధము చేయపోతిని. అప్పుడు యెహోవా వారిని నాచేతి కప్పగించెను గనుక నాతో పోట్లాడుటకు మీరేల నేడు వచ్చితిరనెను.</a:t>
            </a:r>
          </a:p>
          <a:p>
            <a:pPr algn="just">
              <a:lnSpc>
                <a:spcPct val="150000"/>
              </a:lnSpc>
              <a:buNone/>
            </a:pPr>
            <a:r>
              <a:rPr lang="en-US" sz="3000" b="1">
                <a:solidFill>
                  <a:srgbClr val="FFFFFF"/>
                </a:solidFill>
                <a:cs typeface="Mandali"/>
              </a:rPr>
              <a:t>12:4</a:t>
            </a:r>
            <a:r>
              <a:rPr lang="en-US" sz="3000">
                <a:solidFill>
                  <a:srgbClr val="FFFFFF"/>
                </a:solidFill>
                <a:cs typeface="Mandali"/>
              </a:rPr>
              <a:t> అప్పుడు యెఫ్తా గిలాదువారి నందరిని పోగుచేసికొని ఎఫ్రాయిమీయులతో యుద్ధము చేయగా గిలాదువారు ఎఫ్రాయిమీయులను జయించిరి. ఏలయనగా వారు ఎఫ్రాయిమీయులకును మనష్షీయులకును మధ్యను గిలాదువారైన మీరు ఎఫ్రాయిమీయులయెదుట నిలువక పారిపోయినవారనిరి.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12:5</a:t>
            </a:r>
            <a:r>
              <a:rPr lang="en-US" sz="3000">
                <a:solidFill>
                  <a:srgbClr val="FFFFFF"/>
                </a:solidFill>
                <a:cs typeface="Mandali"/>
              </a:rPr>
              <a:t> ఎఫ్రాయిమీయులతో యుద్ధము చేయుటకై గిలాదువారు యొర్దాను దాటు రేవులను పట్టుకొనగా పారిపోయిన ఎఫ్రాయిమీయులలో ఎవడో నన్ను దాటనియ్యుడని చెప్పినప్పుడు గిలాదువారు నీవు ఎఫ్రాయిమీయుడవా అని అతని నడిగిరి.</a:t>
            </a:r>
          </a:p>
          <a:p>
            <a:pPr algn="just">
              <a:lnSpc>
                <a:spcPct val="150000"/>
              </a:lnSpc>
              <a:buNone/>
            </a:pPr>
            <a:r>
              <a:rPr lang="en-US" sz="3000" b="1">
                <a:solidFill>
                  <a:srgbClr val="FFFFFF"/>
                </a:solidFill>
                <a:cs typeface="Mandali"/>
              </a:rPr>
              <a:t>12:6</a:t>
            </a:r>
            <a:r>
              <a:rPr lang="en-US" sz="3000">
                <a:solidFill>
                  <a:srgbClr val="FFFFFF"/>
                </a:solidFill>
                <a:cs typeface="Mandali"/>
              </a:rPr>
              <a:t> అందుకతడు నేను కాను అనినయెడల వారు అతని చూచి షిబ్బోలెతను శబ్దము పలుకుమనిరి. అతడు అట్లు పలుకనేరక సిబ్బోలెతని పలుకగా వారు అతని పట్టుకొని యొర్దాను రేవులయొద్ద చంపిరి. ఆ కాలమున ఎఫ్రాయిమీయులలో నలువది రెండువేలమంది పడిపోయిరి.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12:7</a:t>
            </a:r>
            <a:r>
              <a:rPr lang="en-US" sz="3000">
                <a:solidFill>
                  <a:srgbClr val="FFFFFF"/>
                </a:solidFill>
                <a:cs typeface="Mandali"/>
              </a:rPr>
              <a:t> యెఫ్తా ఆరు సంవత్సరములు ఇశ్రాయేలీయులకు న్యాయాధిపతియై యుండెను. గిలాదువాడైన యెఫ్తా చనిపోయి గిలాదు పట్టణములలో నొకదానియందు పాతిపెట్టబడెను.</a:t>
            </a:r>
          </a:p>
          <a:p>
            <a:pPr algn="just">
              <a:lnSpc>
                <a:spcPct val="150000"/>
              </a:lnSpc>
              <a:buNone/>
            </a:pPr>
            <a:r>
              <a:rPr lang="en-US" sz="3000" b="1">
                <a:solidFill>
                  <a:srgbClr val="FFFFFF"/>
                </a:solidFill>
                <a:cs typeface="Mandali"/>
              </a:rPr>
              <a:t>12:8</a:t>
            </a:r>
            <a:r>
              <a:rPr lang="en-US" sz="3000">
                <a:solidFill>
                  <a:srgbClr val="FFFFFF"/>
                </a:solidFill>
                <a:cs typeface="Mandali"/>
              </a:rPr>
              <a:t> అతని తరువాత బేత్లెహేమువాడైన ఇబ్సాను ఇశ్రాయేలీయులకు అధిపతియాయెను.</a:t>
            </a:r>
          </a:p>
          <a:p>
            <a:pPr algn="just">
              <a:lnSpc>
                <a:spcPct val="150000"/>
              </a:lnSpc>
              <a:buNone/>
            </a:pPr>
            <a:r>
              <a:rPr lang="en-US" sz="3000" b="1">
                <a:solidFill>
                  <a:srgbClr val="FFFFFF"/>
                </a:solidFill>
                <a:cs typeface="Mandali"/>
              </a:rPr>
              <a:t>12:9</a:t>
            </a:r>
            <a:r>
              <a:rPr lang="en-US" sz="3000">
                <a:solidFill>
                  <a:srgbClr val="FFFFFF"/>
                </a:solidFill>
                <a:cs typeface="Mandali"/>
              </a:rPr>
              <a:t> అతనికి ముప్పదిమంది కుమారులును ముప్పదిమంది కుమార్తెలును ఉండిరి. అతడు ఆ కుమార్తెలను తన వంశమున చేరనివారికిచ్చి, తన వంశమునకు చేరని ముప్పదిమంది కన్యలను తన కుమారులకు పెండ్లిచేసెను. అతడు ఏడేండ్లు ఇశ్రాయేలీయులకు అధిపతిగా నుండెను.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12:10</a:t>
            </a:r>
            <a:r>
              <a:rPr lang="en-US" sz="3000">
                <a:solidFill>
                  <a:srgbClr val="FFFFFF"/>
                </a:solidFill>
                <a:cs typeface="Mandali"/>
              </a:rPr>
              <a:t> ఇబ్సాను చనిపోయి బేత్లెహేములో పాతిపెట్టబడెను.</a:t>
            </a:r>
          </a:p>
          <a:p>
            <a:pPr algn="just">
              <a:lnSpc>
                <a:spcPct val="150000"/>
              </a:lnSpc>
              <a:buNone/>
            </a:pPr>
            <a:r>
              <a:rPr lang="en-US" sz="3000" b="1">
                <a:solidFill>
                  <a:srgbClr val="FFFFFF"/>
                </a:solidFill>
                <a:cs typeface="Mandali"/>
              </a:rPr>
              <a:t>12:11</a:t>
            </a:r>
            <a:r>
              <a:rPr lang="en-US" sz="3000">
                <a:solidFill>
                  <a:srgbClr val="FFFFFF"/>
                </a:solidFill>
                <a:cs typeface="Mandali"/>
              </a:rPr>
              <a:t> అతని తరువాత జెబూలూనీయుడైన ఏలోను ఇశ్రాయేలీయులకు అధిపతియాయెను; అతడు పదియేండ్లు ఇశ్రాయేలీయులకు అధిపతిగానుండెను.</a:t>
            </a:r>
          </a:p>
          <a:p>
            <a:pPr algn="just">
              <a:lnSpc>
                <a:spcPct val="150000"/>
              </a:lnSpc>
              <a:buNone/>
            </a:pPr>
            <a:r>
              <a:rPr lang="en-US" sz="3000" b="1">
                <a:solidFill>
                  <a:srgbClr val="FFFFFF"/>
                </a:solidFill>
                <a:cs typeface="Mandali"/>
              </a:rPr>
              <a:t>12:12</a:t>
            </a:r>
            <a:r>
              <a:rPr lang="en-US" sz="3000">
                <a:solidFill>
                  <a:srgbClr val="FFFFFF"/>
                </a:solidFill>
                <a:cs typeface="Mandali"/>
              </a:rPr>
              <a:t> జెబూలూనీయుడైన ఏలోను చనిపోయి జెబూలూను దేశమందలి అయ్యాలోనులో పాతిపెట్టబడెను.</a:t>
            </a:r>
          </a:p>
          <a:p>
            <a:pPr algn="just">
              <a:lnSpc>
                <a:spcPct val="150000"/>
              </a:lnSpc>
              <a:buNone/>
            </a:pPr>
            <a:r>
              <a:rPr lang="en-US" sz="3000" b="1">
                <a:solidFill>
                  <a:srgbClr val="FFFFFF"/>
                </a:solidFill>
                <a:cs typeface="Mandali"/>
              </a:rPr>
              <a:t>12:13</a:t>
            </a:r>
            <a:r>
              <a:rPr lang="en-US" sz="3000">
                <a:solidFill>
                  <a:srgbClr val="FFFFFF"/>
                </a:solidFill>
                <a:cs typeface="Mandali"/>
              </a:rPr>
              <a:t> అతని తరువాత పిరాతోనీయుడైన హిల్లేలు కుమారుడగు అబ్దోను ఇశ్రాయేలీయులకు అధిపతియాయెను.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12:14</a:t>
            </a:r>
            <a:r>
              <a:rPr lang="en-US" sz="3000">
                <a:solidFill>
                  <a:srgbClr val="FFFFFF"/>
                </a:solidFill>
                <a:cs typeface="Mandali"/>
              </a:rPr>
              <a:t> అతనికి నలువదిమంది కుమారులును ముప్పదిమంది మనుమలును ఉండిరి. వారు డెబ్బది గాడిదపిల్లల నెక్కి తిరుగువారు. అతడు ఎనిమిదేండ్లు ఇశ్రాయేలీయులకు అధిపతిగా నుండెను.</a:t>
            </a:r>
          </a:p>
          <a:p>
            <a:pPr algn="just">
              <a:lnSpc>
                <a:spcPct val="150000"/>
              </a:lnSpc>
              <a:buNone/>
            </a:pPr>
            <a:r>
              <a:rPr lang="en-US" sz="3000" b="1">
                <a:solidFill>
                  <a:srgbClr val="FFFFFF"/>
                </a:solidFill>
                <a:cs typeface="Mandali"/>
              </a:rPr>
              <a:t>12:15</a:t>
            </a:r>
            <a:r>
              <a:rPr lang="en-US" sz="3000">
                <a:solidFill>
                  <a:srgbClr val="FFFFFF"/>
                </a:solidFill>
                <a:cs typeface="Mandali"/>
              </a:rPr>
              <a:t> పిరాతోనీయుడైన హిల్లేలు కుమారుడగు అబ్దోను చనిపోయి ఎఫ్రాయిము దేశమందలి అమాలేకీయుల మన్యములోనున్న పిరాతోనులో పాతిపెట్టబడెను.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13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a:t>
            </a:r>
            <a:r>
              <a:rPr lang="en-US" sz="3000">
                <a:solidFill>
                  <a:srgbClr val="FFFFFF"/>
                </a:solidFill>
                <a:cs typeface="Mandali"/>
              </a:rPr>
              <a:t> ఇశ్రాయేలీయులు మరల యెహోవా దృష్టికి దోషులు కాగా యెహోవా నలువది సంవత్సరములు వారిని ఫిలిష్తీయులచేతికి అప్పగించెను.</a:t>
            </a:r>
          </a:p>
          <a:p>
            <a:pPr algn="just">
              <a:lnSpc>
                <a:spcPct val="150000"/>
              </a:lnSpc>
              <a:buNone/>
            </a:pPr>
            <a:r>
              <a:rPr lang="en-US" sz="3000" b="1">
                <a:solidFill>
                  <a:srgbClr val="FFFFFF"/>
                </a:solidFill>
                <a:cs typeface="Mandali"/>
              </a:rPr>
              <a:t>13:2</a:t>
            </a:r>
            <a:r>
              <a:rPr lang="en-US" sz="3000">
                <a:solidFill>
                  <a:srgbClr val="FFFFFF"/>
                </a:solidFill>
                <a:cs typeface="Mandali"/>
              </a:rPr>
              <a:t> ఆ కాలమున దాను వంశస్థుడును జొర్యాపట్టణస్థుడు నైన మానోహ అను నొకడుండెను. అతని భార్య గొడ్రాలై కానుపు లేకయుండెను.</a:t>
            </a:r>
          </a:p>
          <a:p>
            <a:pPr algn="just">
              <a:lnSpc>
                <a:spcPct val="150000"/>
              </a:lnSpc>
              <a:buNone/>
            </a:pPr>
            <a:r>
              <a:rPr lang="en-US" sz="3000" b="1">
                <a:solidFill>
                  <a:srgbClr val="FFFFFF"/>
                </a:solidFill>
                <a:cs typeface="Mandali"/>
              </a:rPr>
              <a:t>13:3</a:t>
            </a:r>
            <a:r>
              <a:rPr lang="en-US" sz="3000">
                <a:solidFill>
                  <a:srgbClr val="FFFFFF"/>
                </a:solidFill>
                <a:cs typeface="Mandali"/>
              </a:rPr>
              <a:t> యెహోవా దూత ఆస్త్రీకి ప్రత్యక్షమై ఇదిగో నీవు గొడ్రాలవు, నీకు కానుపు లేకపోయెను; అయితే నీవు గర్భవతివై కుమారుని కందువు.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13:4</a:t>
            </a:r>
            <a:r>
              <a:rPr lang="en-US" sz="3000">
                <a:solidFill>
                  <a:srgbClr val="FFFFFF"/>
                </a:solidFill>
                <a:cs typeface="Mandali"/>
              </a:rPr>
              <a:t> కాబట్టి నీవు జాగ్రత్తగా ఉండి, ద్రాక్షారసమునేగాని మద్యమునేగాని త్రాగకుండుము, అపవిత్రమైన దేనినైనను తినకుండుము.</a:t>
            </a:r>
          </a:p>
          <a:p>
            <a:pPr algn="just">
              <a:lnSpc>
                <a:spcPct val="150000"/>
              </a:lnSpc>
              <a:buNone/>
            </a:pPr>
            <a:r>
              <a:rPr lang="en-US" sz="3000" b="1">
                <a:solidFill>
                  <a:srgbClr val="FFFFFF"/>
                </a:solidFill>
                <a:cs typeface="Mandali"/>
              </a:rPr>
              <a:t>13:5</a:t>
            </a:r>
            <a:r>
              <a:rPr lang="en-US" sz="3000">
                <a:solidFill>
                  <a:srgbClr val="FFFFFF"/>
                </a:solidFill>
                <a:cs typeface="Mandali"/>
              </a:rPr>
              <a:t> నీవు గర్భవతివై కుమారుని కందువు. అతని తలమీద మంగలకత్తి వేయకూడదు; ఆ బిడ్డ గర్భమున పుట్టినది మొదలుకొని దేవునికి నాజీరు చేయబడినవాడై ఫిలిష్తీయుల చేతిలోనుండి ఇశ్రాయేలీయులను రక్షింప మొదలుపెట్టునని ఆమెతో అనగా</a:t>
            </a:r>
          </a:p>
          <a:p>
            <a:pPr algn="just">
              <a:lnSpc>
                <a:spcPct val="150000"/>
              </a:lnSpc>
              <a:buNone/>
            </a:pPr>
            <a:r>
              <a:rPr lang="en-US" sz="3000" b="1">
                <a:solidFill>
                  <a:srgbClr val="FFFFFF"/>
                </a:solidFill>
                <a:cs typeface="Mandali"/>
              </a:rPr>
              <a:t>13:6</a:t>
            </a:r>
            <a:r>
              <a:rPr lang="en-US" sz="3000">
                <a:solidFill>
                  <a:srgbClr val="FFFFFF"/>
                </a:solidFill>
                <a:cs typeface="Mandali"/>
              </a:rPr>
              <a:t> ఆ స్త్రీ తన పెనిమిటియొద్దకు వచ్చి దైవజనుడొకడు నాయొద్దకు వచ్చెను; అతని రూపము దేవదూత రూపమును పోలినదై మిక్కిలి భీకరముగా ఉండెను. అతడు ఎక్కడనుండి వచ్చెనో నేనడుగలేదు, అతడు తనపేరు నాతోచెప్పలేదు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13:7</a:t>
            </a:r>
            <a:r>
              <a:rPr lang="en-US" sz="3000">
                <a:solidFill>
                  <a:srgbClr val="FFFFFF"/>
                </a:solidFill>
                <a:cs typeface="Mandali"/>
              </a:rPr>
              <a:t> గాని ఆలకించుము, నీవు గర్భవతివై కుమారుని కందువు. కాబట్టి నీవు ద్రాక్షారసమునేగాని మద్యమునేగాని త్రాగకుండుము, అపవిత్రమైన దేనినైనను తినకుండుము, ఆ బిడ్డ గర్భమున పుట్టినది మొదలుకొని చనిపోవువరకు దేవునికి నాజీరు చేయబడినవాడై యుండునని నాతో చెప్పెననెను.</a:t>
            </a:r>
          </a:p>
          <a:p>
            <a:pPr algn="just">
              <a:lnSpc>
                <a:spcPct val="150000"/>
              </a:lnSpc>
              <a:buNone/>
            </a:pPr>
            <a:r>
              <a:rPr lang="en-US" sz="3000" b="1">
                <a:solidFill>
                  <a:srgbClr val="FFFFFF"/>
                </a:solidFill>
                <a:cs typeface="Mandali"/>
              </a:rPr>
              <a:t>13:8</a:t>
            </a:r>
            <a:r>
              <a:rPr lang="en-US" sz="3000">
                <a:solidFill>
                  <a:srgbClr val="FFFFFF"/>
                </a:solidFill>
                <a:cs typeface="Mandali"/>
              </a:rPr>
              <a:t> అందుకు మానోహ నా ప్రభువా, నీవు పంపిన దైవజనుడు మరల మాయొద్దకువచ్చి, పుట్టబోవు ఆ బిడ్డకు మేము ఏమేమి చేయవలెనో దానిని మాకు నేర్పునట్లు దయచేయుమని యెహోవాను వేడుకొనగా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13:9</a:t>
            </a:r>
            <a:r>
              <a:rPr lang="en-US" sz="3000">
                <a:solidFill>
                  <a:srgbClr val="FFFFFF"/>
                </a:solidFill>
                <a:cs typeface="Mandali"/>
              </a:rPr>
              <a:t> దేవుడు మానోహ ప్రార్థన నాలకించెను గనుక, ఆ స్త్రీ పొలములో కూర్చుండగా దేవునిదూత ఆమెను దర్శించెను.</a:t>
            </a:r>
          </a:p>
          <a:p>
            <a:pPr algn="just">
              <a:lnSpc>
                <a:spcPct val="150000"/>
              </a:lnSpc>
              <a:buNone/>
            </a:pPr>
            <a:r>
              <a:rPr lang="en-US" sz="3000" b="1">
                <a:solidFill>
                  <a:srgbClr val="FFFFFF"/>
                </a:solidFill>
                <a:cs typeface="Mandali"/>
              </a:rPr>
              <a:t>13:10</a:t>
            </a:r>
            <a:r>
              <a:rPr lang="en-US" sz="3000">
                <a:solidFill>
                  <a:srgbClr val="FFFFFF"/>
                </a:solidFill>
                <a:cs typeface="Mandali"/>
              </a:rPr>
              <a:t> ఆ సమయమున ఆమె పెనిమిటియైన మానోహ ఆమెయొద్ద యుండలేదు గనుక ఆ స్త్రీ త్వరగా పరుగెత్తి ఆనాడు నాయొద్దకు వచ్చిన పురుషుడు నాకు కనబడెనని అతనితో చెప్పెను.</a:t>
            </a:r>
          </a:p>
          <a:p>
            <a:pPr algn="just">
              <a:lnSpc>
                <a:spcPct val="150000"/>
              </a:lnSpc>
              <a:buNone/>
            </a:pPr>
            <a:r>
              <a:rPr lang="en-US" sz="3000" b="1">
                <a:solidFill>
                  <a:srgbClr val="FFFFFF"/>
                </a:solidFill>
                <a:cs typeface="Mandali"/>
              </a:rPr>
              <a:t>13:11</a:t>
            </a:r>
            <a:r>
              <a:rPr lang="en-US" sz="3000">
                <a:solidFill>
                  <a:srgbClr val="FFFFFF"/>
                </a:solidFill>
                <a:cs typeface="Mandali"/>
              </a:rPr>
              <a:t> అప్పుడు మానోహ లేచి తన భార్య వెంబడి వెళ్లి ఆ మనుష్యునియొద్దకు వచ్చిఈ స్త్రీతో మాటలాడినవాడవు నీవేనా అని అతని నడుగగా అతడు నేనే అనెను.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13:12</a:t>
            </a:r>
            <a:r>
              <a:rPr lang="en-US" sz="3000">
                <a:solidFill>
                  <a:srgbClr val="FFFFFF"/>
                </a:solidFill>
                <a:cs typeface="Mandali"/>
              </a:rPr>
              <a:t> అందుకు మానోహ కావున నీ మాట నెరవేరునప్పుడు ఆ బిడ్డ ఎట్టివాడగునో అతడు చేయవలసిన కార్యమేమిటో తెలుపుమని మనవిచేయగా</a:t>
            </a:r>
          </a:p>
          <a:p>
            <a:pPr algn="just">
              <a:lnSpc>
                <a:spcPct val="150000"/>
              </a:lnSpc>
              <a:buNone/>
            </a:pPr>
            <a:r>
              <a:rPr lang="en-US" sz="3000" b="1">
                <a:solidFill>
                  <a:srgbClr val="FFFFFF"/>
                </a:solidFill>
                <a:cs typeface="Mandali"/>
              </a:rPr>
              <a:t>13:13</a:t>
            </a:r>
            <a:r>
              <a:rPr lang="en-US" sz="3000">
                <a:solidFill>
                  <a:srgbClr val="FFFFFF"/>
                </a:solidFill>
                <a:cs typeface="Mandali"/>
              </a:rPr>
              <a:t> యెహోవా దూత నేను ఆ స్త్రీతో చెప్పినదంతయు ఆమె చేకొనవలెను; ఆమె ద్రాక్షావల్లినుండి పుట్టినదేదియు తినకూడదు,</a:t>
            </a:r>
          </a:p>
          <a:p>
            <a:pPr algn="just">
              <a:lnSpc>
                <a:spcPct val="150000"/>
              </a:lnSpc>
              <a:buNone/>
            </a:pPr>
            <a:r>
              <a:rPr lang="en-US" sz="3000" b="1">
                <a:solidFill>
                  <a:srgbClr val="FFFFFF"/>
                </a:solidFill>
                <a:cs typeface="Mandali"/>
              </a:rPr>
              <a:t>13:14</a:t>
            </a:r>
            <a:r>
              <a:rPr lang="en-US" sz="3000">
                <a:solidFill>
                  <a:srgbClr val="FFFFFF"/>
                </a:solidFill>
                <a:cs typeface="Mandali"/>
              </a:rPr>
              <a:t> ఆమె ద్రాక్షారసమునైనను మద్యమునైనను త్రాగకూడదు, అపవిత్రమైన దేనినైనను తినకూడదు, నేను ఆమె కాజ్ఞాపించినదంతయు ఆమె చేకొనవలెనని మానోహతో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13:15</a:t>
            </a:r>
            <a:r>
              <a:rPr lang="en-US" sz="3000">
                <a:solidFill>
                  <a:srgbClr val="FFFFFF"/>
                </a:solidFill>
                <a:cs typeface="Mandali"/>
              </a:rPr>
              <a:t> అప్పుడు మానోహ మేము ఒక మేకపిల్లను సిద్ధపరచి నీ సన్నిధిని ఉంచువరకు నీవు ఆగుమని మనవిచేసికొనుచున్నామని యెహోవా దూతతో చెప్పగా</a:t>
            </a:r>
          </a:p>
          <a:p>
            <a:pPr algn="just">
              <a:lnSpc>
                <a:spcPct val="150000"/>
              </a:lnSpc>
              <a:buNone/>
            </a:pPr>
            <a:r>
              <a:rPr lang="en-US" sz="3000" b="1">
                <a:solidFill>
                  <a:srgbClr val="FFFFFF"/>
                </a:solidFill>
                <a:cs typeface="Mandali"/>
              </a:rPr>
              <a:t>13:16</a:t>
            </a:r>
            <a:r>
              <a:rPr lang="en-US" sz="3000">
                <a:solidFill>
                  <a:srgbClr val="FFFFFF"/>
                </a:solidFill>
                <a:cs typeface="Mandali"/>
              </a:rPr>
              <a:t> యెహోవా దూత నీవు నన్ను నిలిపినను నీ భోజనము నేను తినను; నీవు దహనబలి అర్పించ నుద్దేశించినయెడల యెహోవాకు దాని నర్పింపవలెనని మానోహతో చెప్పెను. అతడు యెహోవా దూత అని మానోహకు తెలియలేదు.</a:t>
            </a:r>
          </a:p>
          <a:p>
            <a:pPr algn="just">
              <a:lnSpc>
                <a:spcPct val="150000"/>
              </a:lnSpc>
              <a:buNone/>
            </a:pPr>
            <a:r>
              <a:rPr lang="en-US" sz="3000" b="1">
                <a:solidFill>
                  <a:srgbClr val="FFFFFF"/>
                </a:solidFill>
                <a:cs typeface="Mandali"/>
              </a:rPr>
              <a:t>13:17</a:t>
            </a:r>
            <a:r>
              <a:rPr lang="en-US" sz="3000">
                <a:solidFill>
                  <a:srgbClr val="FFFFFF"/>
                </a:solidFill>
                <a:cs typeface="Mandali"/>
              </a:rPr>
              <a:t> మానోహ నీ మాటలు నెరవేరిన తరువాత మేము నిన్ను సన్మానించునట్లు నీ పేరేమని యెహోవా దూతను అడుగగా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2:1</a:t>
            </a:r>
            <a:r>
              <a:rPr lang="en-US" sz="3000">
                <a:solidFill>
                  <a:srgbClr val="FFFFFF"/>
                </a:solidFill>
                <a:cs typeface="Mandali"/>
              </a:rPr>
              <a:t> యెహోవా దూత గిల్గాలునుండి బయలుదేరి బోకీమునకు వచ్చి యీలాగు సెలవిచ్చెను నేను మిమ్మును ఐగుప్తులోనుండి రప్పించి, మీ పితరులకు ప్రమాణముచేసిన దేశమునకు మిమ్మును చేర్చి నీతో చేసిన నిబంధన నేనెన్నడును మీరను.</a:t>
            </a:r>
          </a:p>
          <a:p>
            <a:pPr algn="just">
              <a:lnSpc>
                <a:spcPct val="150000"/>
              </a:lnSpc>
              <a:buNone/>
            </a:pPr>
            <a:r>
              <a:rPr lang="en-US" sz="3000" b="1">
                <a:solidFill>
                  <a:srgbClr val="FFFFFF"/>
                </a:solidFill>
                <a:cs typeface="Mandali"/>
              </a:rPr>
              <a:t>2:2</a:t>
            </a:r>
            <a:r>
              <a:rPr lang="en-US" sz="3000">
                <a:solidFill>
                  <a:srgbClr val="FFFFFF"/>
                </a:solidFill>
                <a:cs typeface="Mandali"/>
              </a:rPr>
              <a:t> మీరు ఈ దేశనివాసులతో నిబంధన చేసికొనకూడదు; వారి బలిపీఠములను విరుగగొట్టవలెనని ఆజ్ఞ ఇచ్చితిని గాని మీరు నా మాటను వినలేదు.</a:t>
            </a:r>
          </a:p>
          <a:p>
            <a:pPr algn="just">
              <a:lnSpc>
                <a:spcPct val="150000"/>
              </a:lnSpc>
              <a:buNone/>
            </a:pPr>
            <a:r>
              <a:rPr lang="en-US" sz="3000" b="1">
                <a:solidFill>
                  <a:srgbClr val="FFFFFF"/>
                </a:solidFill>
                <a:cs typeface="Mandali"/>
              </a:rPr>
              <a:t>2:3</a:t>
            </a:r>
            <a:r>
              <a:rPr lang="en-US" sz="3000">
                <a:solidFill>
                  <a:srgbClr val="FFFFFF"/>
                </a:solidFill>
                <a:cs typeface="Mandali"/>
              </a:rPr>
              <a:t> మీరు చేసినపని యెట్టిది? కావున నేను మీ యెదుటనుండి ఈ దేశనివాసులను వెళ్లగొట్టను, వారు మీ ప్రక్కలకు శూలములుగా నుందురు, వారి దేవతలు మీకు ఉరిగా నుందురని చెప్పుచున్నాను.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13:18</a:t>
            </a:r>
            <a:r>
              <a:rPr lang="en-US" sz="3000">
                <a:solidFill>
                  <a:srgbClr val="FFFFFF"/>
                </a:solidFill>
                <a:cs typeface="Mandali"/>
              </a:rPr>
              <a:t> యెహోవా దూత నీ వేల నాపేరు అడుగుచున్నావు? అది చెప్పశక్యము కానిదనెను.</a:t>
            </a:r>
          </a:p>
          <a:p>
            <a:pPr algn="just">
              <a:lnSpc>
                <a:spcPct val="150000"/>
              </a:lnSpc>
              <a:buNone/>
            </a:pPr>
            <a:r>
              <a:rPr lang="en-US" sz="3000" b="1">
                <a:solidFill>
                  <a:srgbClr val="FFFFFF"/>
                </a:solidFill>
                <a:cs typeface="Mandali"/>
              </a:rPr>
              <a:t>13:19</a:t>
            </a:r>
            <a:r>
              <a:rPr lang="en-US" sz="3000">
                <a:solidFill>
                  <a:srgbClr val="FFFFFF"/>
                </a:solidFill>
                <a:cs typeface="Mandali"/>
              </a:rPr>
              <a:t> అంతట మానోహ నైవేద్యముగా నొక మేకపిల్లను తీసికొని యొక రాతిమీద యెహోవాకు అర్పించెను. మానోహయు అతని భార్యయు చూచుచుండగా ఆ దూత యొక ఆశ్చర్యకార్యము చేసెను.</a:t>
            </a:r>
          </a:p>
          <a:p>
            <a:pPr algn="just">
              <a:lnSpc>
                <a:spcPct val="150000"/>
              </a:lnSpc>
              <a:buNone/>
            </a:pPr>
            <a:r>
              <a:rPr lang="en-US" sz="3000" b="1">
                <a:solidFill>
                  <a:srgbClr val="FFFFFF"/>
                </a:solidFill>
                <a:cs typeface="Mandali"/>
              </a:rPr>
              <a:t>13:20</a:t>
            </a:r>
            <a:r>
              <a:rPr lang="en-US" sz="3000">
                <a:solidFill>
                  <a:srgbClr val="FFFFFF"/>
                </a:solidFill>
                <a:cs typeface="Mandali"/>
              </a:rPr>
              <a:t> ఎట్లనగా, జ్వాలలు బలిపీఠము మీదనుండి ఆకాశమునకు లేచుచుండగా యెహోవా దూత బలిపీఠముమీదనున్న ఆ జ్వాలలలో పరమునకు ఆరోహణమాయెను. మానోహయు అతని భార్యయు దానిని చూచి నేలకు సాగిలపడిరి.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13:21</a:t>
            </a:r>
            <a:r>
              <a:rPr lang="en-US" sz="3000">
                <a:solidFill>
                  <a:srgbClr val="FFFFFF"/>
                </a:solidFill>
                <a:cs typeface="Mandali"/>
              </a:rPr>
              <a:t> ఆ తరువాత యెహోవా దూత మరల మానోహకును అతని భార్యకును ఇక ప్రత్యక్షము కాలేదు.</a:t>
            </a:r>
          </a:p>
          <a:p>
            <a:pPr algn="just">
              <a:lnSpc>
                <a:spcPct val="150000"/>
              </a:lnSpc>
              <a:buNone/>
            </a:pPr>
            <a:r>
              <a:rPr lang="en-US" sz="3000" b="1">
                <a:solidFill>
                  <a:srgbClr val="FFFFFF"/>
                </a:solidFill>
                <a:cs typeface="Mandali"/>
              </a:rPr>
              <a:t>13:22</a:t>
            </a:r>
            <a:r>
              <a:rPr lang="en-US" sz="3000">
                <a:solidFill>
                  <a:srgbClr val="FFFFFF"/>
                </a:solidFill>
                <a:cs typeface="Mandali"/>
              </a:rPr>
              <a:t> ఆయన యెహోవా దూత అని మానోహ తెలిసికొని మనము దేవుని చూచితివిు గనుక మనము నిశ్చయముగా చనిపోదుమని తన భార్యతో అనగా</a:t>
            </a:r>
          </a:p>
          <a:p>
            <a:pPr algn="just">
              <a:lnSpc>
                <a:spcPct val="150000"/>
              </a:lnSpc>
              <a:buNone/>
            </a:pPr>
            <a:r>
              <a:rPr lang="en-US" sz="3000" b="1">
                <a:solidFill>
                  <a:srgbClr val="FFFFFF"/>
                </a:solidFill>
                <a:cs typeface="Mandali"/>
              </a:rPr>
              <a:t>13:23</a:t>
            </a:r>
            <a:r>
              <a:rPr lang="en-US" sz="3000">
                <a:solidFill>
                  <a:srgbClr val="FFFFFF"/>
                </a:solidFill>
                <a:cs typeface="Mandali"/>
              </a:rPr>
              <a:t> అతని భార్య యెహోవా మనలను చంపగోరినయెడల ఆయన దహనబలిని నైవేద్యమును మనచేత అంగీకరింపడు, ఈ సంగతులన్నిటిని మనకు చూపింపడు, ఈ కాలమున ఇట్టి సంగతులను మనకు వినిపింపడని అతనితో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13:24</a:t>
            </a:r>
            <a:r>
              <a:rPr lang="en-US" sz="3000">
                <a:solidFill>
                  <a:srgbClr val="FFFFFF"/>
                </a:solidFill>
                <a:cs typeface="Mandali"/>
              </a:rPr>
              <a:t> తరువాత ఆ స్త్రీ కుమారుని కని అతనికి సమ్సోను అను పేరు పెట్టెను. ఆ బాలుడు ఎదిగినప్పుడు యెహోవా అతని నాశీర్వదించెను.</a:t>
            </a:r>
          </a:p>
          <a:p>
            <a:pPr algn="just">
              <a:lnSpc>
                <a:spcPct val="150000"/>
              </a:lnSpc>
              <a:buNone/>
            </a:pPr>
            <a:r>
              <a:rPr lang="en-US" sz="3000" b="1">
                <a:solidFill>
                  <a:srgbClr val="FFFFFF"/>
                </a:solidFill>
                <a:cs typeface="Mandali"/>
              </a:rPr>
              <a:t>13:25</a:t>
            </a:r>
            <a:r>
              <a:rPr lang="en-US" sz="3000">
                <a:solidFill>
                  <a:srgbClr val="FFFFFF"/>
                </a:solidFill>
                <a:cs typeface="Mandali"/>
              </a:rPr>
              <a:t> మరియు యెహోవా ఆత్మ జొర్యాకును ఎష్తాయోలుకును మధ్యనున్న మహనెదానులో అతని రేపుటకు మొదలుపెట్టెను.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14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a:t>
            </a:r>
            <a:r>
              <a:rPr lang="en-US" sz="3000">
                <a:solidFill>
                  <a:srgbClr val="FFFFFF"/>
                </a:solidFill>
                <a:cs typeface="Mandali"/>
              </a:rPr>
              <a:t> సమ్సోను తిమ్నాతునకు వెళ్లి తిమ్నాతులో ఫిలిష్తీయుల కుమార్తెలలో ఒకతెను చూచెను.</a:t>
            </a:r>
          </a:p>
          <a:p>
            <a:pPr algn="just">
              <a:lnSpc>
                <a:spcPct val="150000"/>
              </a:lnSpc>
              <a:buNone/>
            </a:pPr>
            <a:r>
              <a:rPr lang="en-US" sz="3000" b="1">
                <a:solidFill>
                  <a:srgbClr val="FFFFFF"/>
                </a:solidFill>
                <a:cs typeface="Mandali"/>
              </a:rPr>
              <a:t>14:2</a:t>
            </a:r>
            <a:r>
              <a:rPr lang="en-US" sz="3000">
                <a:solidFill>
                  <a:srgbClr val="FFFFFF"/>
                </a:solidFill>
                <a:cs typeface="Mandali"/>
              </a:rPr>
              <a:t> అతడు తిరిగివచ్చి తిమ్నాతులో ఫిలిష్తీయుల కుమార్తెలలో ఒకతెను చూచితిని, మీరు ఆమెను నాకిచ్చి పెండ్లి చేయవలెనని తన తలిదండ్రులతో అనగా</a:t>
            </a:r>
          </a:p>
          <a:p>
            <a:pPr algn="just">
              <a:lnSpc>
                <a:spcPct val="150000"/>
              </a:lnSpc>
              <a:buNone/>
            </a:pPr>
            <a:r>
              <a:rPr lang="en-US" sz="3000" b="1">
                <a:solidFill>
                  <a:srgbClr val="FFFFFF"/>
                </a:solidFill>
                <a:cs typeface="Mandali"/>
              </a:rPr>
              <a:t>14:3</a:t>
            </a:r>
            <a:r>
              <a:rPr lang="en-US" sz="3000">
                <a:solidFill>
                  <a:srgbClr val="FFFFFF"/>
                </a:solidFill>
                <a:cs typeface="Mandali"/>
              </a:rPr>
              <a:t> వారు నీ స్వజనుల కుమార్తెలలోనేగాని నా జనులలోనేగాని స్త్రీ లేదనుకొని, సున్నతిపొందని ఫిలిష్తీయులలోనుండి కన్యను తెచ్చుకొనుటకు వెళ్లుచున్నావా? అని అతని నడిగిరి. అందుకు సమ్సోను ఆమె నాకిష్టమైనది గనుక ఆమెను నాకొరకు తెప్పించుమని తన తండ్రితో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14:4</a:t>
            </a:r>
            <a:r>
              <a:rPr lang="en-US" sz="3000">
                <a:solidFill>
                  <a:srgbClr val="FFFFFF"/>
                </a:solidFill>
                <a:cs typeface="Mandali"/>
              </a:rPr>
              <a:t> అయితే ఫిలిష్తీయులకేమైన చేయుటకై యెహోవాచేత అతడు రేపబడెనన్న మాట అతని తలిదండ్రులు తెలిసికొనలేదు. ఆ కాలమున ఫిలిష్తీయులు ఇశ్రాయేలీయులను ఏలుచుండిరి.</a:t>
            </a:r>
          </a:p>
          <a:p>
            <a:pPr algn="just">
              <a:lnSpc>
                <a:spcPct val="150000"/>
              </a:lnSpc>
              <a:buNone/>
            </a:pPr>
            <a:r>
              <a:rPr lang="en-US" sz="3000" b="1">
                <a:solidFill>
                  <a:srgbClr val="FFFFFF"/>
                </a:solidFill>
                <a:cs typeface="Mandali"/>
              </a:rPr>
              <a:t>14:5</a:t>
            </a:r>
            <a:r>
              <a:rPr lang="en-US" sz="3000">
                <a:solidFill>
                  <a:srgbClr val="FFFFFF"/>
                </a:solidFill>
                <a:cs typeface="Mandali"/>
              </a:rPr>
              <a:t> అప్పుడు సమ్సోను తన తలిదండ్రులతోకూడ తిమ్నాతునకు పోయి, తిమ్నాతు ద్రాక్షతోటలవరకు వచ్చినప్పుడు, కొదమసింహము అతని యెదుటికి బొబ్బరించుచు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14:6</a:t>
            </a:r>
            <a:r>
              <a:rPr lang="en-US" sz="3000">
                <a:solidFill>
                  <a:srgbClr val="FFFFFF"/>
                </a:solidFill>
                <a:cs typeface="Mandali"/>
              </a:rPr>
              <a:t> యెహోవా ఆత్మ అతనిని ప్రేరేపింపగా అతనిచేతిలో ఏమియు లేకపోయినను, ఒకడు మేకపిల్లను చీల్చునట్లు అతడు దానిని చీల్చెను. అతడు తాను చేసినది తన తండ్రితోనైనను తల్లితోనైనను చెప్పలేదు.</a:t>
            </a:r>
          </a:p>
          <a:p>
            <a:pPr algn="just">
              <a:lnSpc>
                <a:spcPct val="150000"/>
              </a:lnSpc>
              <a:buNone/>
            </a:pPr>
            <a:r>
              <a:rPr lang="en-US" sz="3000" b="1">
                <a:solidFill>
                  <a:srgbClr val="FFFFFF"/>
                </a:solidFill>
                <a:cs typeface="Mandali"/>
              </a:rPr>
              <a:t>14:7</a:t>
            </a:r>
            <a:r>
              <a:rPr lang="en-US" sz="3000">
                <a:solidFill>
                  <a:srgbClr val="FFFFFF"/>
                </a:solidFill>
                <a:cs typeface="Mandali"/>
              </a:rPr>
              <a:t> అతడు అక్కడికి వెళ్లి ఆ స్త్రీతో మాటలాడినప్పుడు ఆమెయందు సమ్సోనుకు ఇష్టము కలిగెను.</a:t>
            </a:r>
          </a:p>
          <a:p>
            <a:pPr algn="just">
              <a:lnSpc>
                <a:spcPct val="150000"/>
              </a:lnSpc>
              <a:buNone/>
            </a:pPr>
            <a:r>
              <a:rPr lang="en-US" sz="3000" b="1">
                <a:solidFill>
                  <a:srgbClr val="FFFFFF"/>
                </a:solidFill>
                <a:cs typeface="Mandali"/>
              </a:rPr>
              <a:t>14:8</a:t>
            </a:r>
            <a:r>
              <a:rPr lang="en-US" sz="3000">
                <a:solidFill>
                  <a:srgbClr val="FFFFFF"/>
                </a:solidFill>
                <a:cs typeface="Mandali"/>
              </a:rPr>
              <a:t> కొంతకాలమైన తరువాత అతడు ఆమెను తీసికొని వచ్చుటకు తిరిగి వెళ్లుచుండగా, ఆ సింహపు కళేబరమును చూచుటకై ఆవైపు తిరిగినప్పుడు, సింహపు కళేబరములో తేనెటీగల గుంపును తేనెయు కనబడగా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14:9</a:t>
            </a:r>
            <a:r>
              <a:rPr lang="en-US" sz="3000">
                <a:solidFill>
                  <a:srgbClr val="FFFFFF"/>
                </a:solidFill>
                <a:cs typeface="Mandali"/>
              </a:rPr>
              <a:t> అతడు ఆ తేనె చేతనుంచుకొని తినుచు వెళ్లుచు తన తలిదండ్రులయొద్దకు వచ్చి వారికి కొంత నియ్యగా వారును తినిరి. అయితే తాను సింహపు కళేబరములోనుండి ఆ తేనెను తీసిన సంగతి వారికి తెలియజేయలేదు.</a:t>
            </a:r>
          </a:p>
          <a:p>
            <a:pPr algn="just">
              <a:lnSpc>
                <a:spcPct val="150000"/>
              </a:lnSpc>
              <a:buNone/>
            </a:pPr>
            <a:r>
              <a:rPr lang="en-US" sz="3000" b="1">
                <a:solidFill>
                  <a:srgbClr val="FFFFFF"/>
                </a:solidFill>
                <a:cs typeface="Mandali"/>
              </a:rPr>
              <a:t>14:10</a:t>
            </a:r>
            <a:r>
              <a:rPr lang="en-US" sz="3000">
                <a:solidFill>
                  <a:srgbClr val="FFFFFF"/>
                </a:solidFill>
                <a:cs typeface="Mandali"/>
              </a:rPr>
              <a:t> అంతట అతని తండ్రి ఆ స్త్రీని చూడబోయినప్పుడు సమ్సోను విందుచేసెను. అచ్చటి పెండ్లికుమారులు అట్లు చేయుట మర్యాద.</a:t>
            </a:r>
          </a:p>
          <a:p>
            <a:pPr algn="just">
              <a:lnSpc>
                <a:spcPct val="150000"/>
              </a:lnSpc>
              <a:buNone/>
            </a:pPr>
            <a:r>
              <a:rPr lang="en-US" sz="3000" b="1">
                <a:solidFill>
                  <a:srgbClr val="FFFFFF"/>
                </a:solidFill>
                <a:cs typeface="Mandali"/>
              </a:rPr>
              <a:t>14:11</a:t>
            </a:r>
            <a:r>
              <a:rPr lang="en-US" sz="3000">
                <a:solidFill>
                  <a:srgbClr val="FFFFFF"/>
                </a:solidFill>
                <a:cs typeface="Mandali"/>
              </a:rPr>
              <a:t> వారు అతని చూచినప్పుడు అతనియొద్ద నుండుటకు ముప్పదిమంది స్నేహితులను తోడుకొనివచ్చిరి.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14:12</a:t>
            </a:r>
            <a:r>
              <a:rPr lang="en-US" sz="3000">
                <a:solidFill>
                  <a:srgbClr val="FFFFFF"/>
                </a:solidFill>
                <a:cs typeface="Mandali"/>
              </a:rPr>
              <a:t> అప్పుడు సమ్సోను మీకిష్టమైనయెడల నేను మీ యెదుట ఒక విప్పుడు కథను వేసెదను; మీరు ఈ విందు జరుగు ఏడు దినములలోగా దాని భావమును నాకు తెలిపినయెడల నేను ముప్పది సన్నపు నారబట్టలను ముప్పది దుస్తులను మీకిచ్చెదను.</a:t>
            </a:r>
          </a:p>
          <a:p>
            <a:pPr algn="just">
              <a:lnSpc>
                <a:spcPct val="150000"/>
              </a:lnSpc>
              <a:buNone/>
            </a:pPr>
            <a:r>
              <a:rPr lang="en-US" sz="3000" b="1">
                <a:solidFill>
                  <a:srgbClr val="FFFFFF"/>
                </a:solidFill>
                <a:cs typeface="Mandali"/>
              </a:rPr>
              <a:t>14:13</a:t>
            </a:r>
            <a:r>
              <a:rPr lang="en-US" sz="3000">
                <a:solidFill>
                  <a:srgbClr val="FFFFFF"/>
                </a:solidFill>
                <a:cs typeface="Mandali"/>
              </a:rPr>
              <a:t> మీరు దాని నాకు తెలుపలేక పోయినయెడల మీరు ముప్పది సన్నపు నారబట్టలను ముప్పది దుస్తులను నాకియ్యవలెనని వారితో చెప్పగా వారు మేము ఒప్పుకొందుము, నీ విప్పుడు కథను వేయుమని అతనితో చెప్పిరి.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14:14</a:t>
            </a:r>
            <a:r>
              <a:rPr lang="en-US" sz="3000">
                <a:solidFill>
                  <a:srgbClr val="FFFFFF"/>
                </a:solidFill>
                <a:cs typeface="Mandali"/>
              </a:rPr>
              <a:t> కాగా అతడు బలమైనదానిలోనుండి తీపి వచ్చెను, తిను దానిలోనుండి తిండి వచ్చెను అనెను. మూడు దినములలోగా వారు ఆ విప్పుడు కథ భావమును చెప్పలేకపోయిరి.</a:t>
            </a:r>
          </a:p>
          <a:p>
            <a:pPr algn="just">
              <a:lnSpc>
                <a:spcPct val="150000"/>
              </a:lnSpc>
              <a:buNone/>
            </a:pPr>
            <a:r>
              <a:rPr lang="en-US" sz="3000" b="1">
                <a:solidFill>
                  <a:srgbClr val="FFFFFF"/>
                </a:solidFill>
                <a:cs typeface="Mandali"/>
              </a:rPr>
              <a:t>14:15</a:t>
            </a:r>
            <a:r>
              <a:rPr lang="en-US" sz="3000">
                <a:solidFill>
                  <a:srgbClr val="FFFFFF"/>
                </a:solidFill>
                <a:cs typeface="Mandali"/>
              </a:rPr>
              <a:t> ఏడవ దినమున వారు సమ్సోను భార్యతో ఇట్లనిరి నీ పెనిమిటి ఆ విప్పుడు కథ భావమును మాకు తెలుపునట్లు అతని లాలనచేయుము, లేనియెడల మేము అగ్నివేసి నిన్ను నీ తండ్రి యింటివారిని కాల్చివేసెదము; మా ఆస్తిని స్వాధీనపరచుకొనుటకే మమ్మును పిలిచితిరా? అనిరి.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sz="3000" b="1">
                <a:solidFill>
                  <a:srgbClr val="FFFFFF"/>
                </a:solidFill>
                <a:cs typeface="Mandali"/>
              </a:rPr>
              <a:t>2:4</a:t>
            </a:r>
            <a:r>
              <a:rPr lang="en-US" sz="3000">
                <a:solidFill>
                  <a:srgbClr val="FFFFFF"/>
                </a:solidFill>
                <a:cs typeface="Mandali"/>
              </a:rPr>
              <a:t> యెహోవా దూత ఇశ్రాయేలీయులందరితో ఈ మాటలు చెప్పగా</a:t>
            </a:r>
          </a:p>
          <a:p>
            <a:pPr algn="just">
              <a:lnSpc>
                <a:spcPct val="150000"/>
              </a:lnSpc>
              <a:buNone/>
            </a:pPr>
            <a:r>
              <a:rPr lang="en-US" sz="3000" b="1">
                <a:solidFill>
                  <a:srgbClr val="FFFFFF"/>
                </a:solidFill>
                <a:cs typeface="Mandali"/>
              </a:rPr>
              <a:t>2:5</a:t>
            </a:r>
            <a:r>
              <a:rPr lang="en-US" sz="3000">
                <a:solidFill>
                  <a:srgbClr val="FFFFFF"/>
                </a:solidFill>
                <a:cs typeface="Mandali"/>
              </a:rPr>
              <a:t> జనులు ఎలుగెత్తి యేడ్చిరి; కాగా ఆ చోటికి బోకీమను పేరు పెట్టబడెను. అక్కడవారు యెహోవాకు బలి అర్పించిరి.</a:t>
            </a:r>
          </a:p>
          <a:p>
            <a:pPr algn="just">
              <a:lnSpc>
                <a:spcPct val="150000"/>
              </a:lnSpc>
              <a:buNone/>
            </a:pPr>
            <a:r>
              <a:rPr lang="en-US" sz="3000" b="1">
                <a:solidFill>
                  <a:srgbClr val="FFFFFF"/>
                </a:solidFill>
                <a:cs typeface="Mandali"/>
              </a:rPr>
              <a:t>2:6</a:t>
            </a:r>
            <a:r>
              <a:rPr lang="en-US" sz="3000">
                <a:solidFill>
                  <a:srgbClr val="FFFFFF"/>
                </a:solidFill>
                <a:cs typeface="Mandali"/>
              </a:rPr>
              <a:t> యెహోషువ జనులను వెళ్లనంపినప్పుడు ఇశ్రాయేలీయులు దేశమును స్వాధీనపరచుకొనుటకు తమ స్వాస్థ్యములకు పోయిరి.</a:t>
            </a:r>
          </a:p>
          <a:p>
            <a:pPr algn="just">
              <a:lnSpc>
                <a:spcPct val="150000"/>
              </a:lnSpc>
              <a:buNone/>
            </a:pPr>
            <a:r>
              <a:rPr lang="en-US" sz="3000" b="1">
                <a:solidFill>
                  <a:srgbClr val="FFFFFF"/>
                </a:solidFill>
                <a:cs typeface="Mandali"/>
              </a:rPr>
              <a:t>2:7</a:t>
            </a:r>
            <a:r>
              <a:rPr lang="en-US" sz="3000">
                <a:solidFill>
                  <a:srgbClr val="FFFFFF"/>
                </a:solidFill>
                <a:cs typeface="Mandali"/>
              </a:rPr>
              <a:t> యెహోషువ దినములన్నిటను యెహోషువ తరువాత ఇంక బ్రదికినవారై యెహోవా ఇశ్రాయేలీయులకొరకు చేసిన కార్యములన్నిటిని చూచిన పెద్దల దినములన్నిటను ప్రజలు యెహోవాను సేవించుచువచ్చిరి.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14:16</a:t>
            </a:r>
            <a:r>
              <a:rPr lang="en-US" sz="3000">
                <a:solidFill>
                  <a:srgbClr val="FFFFFF"/>
                </a:solidFill>
                <a:cs typeface="Mandali"/>
              </a:rPr>
              <a:t> కాబట్టి సమ్సోను భార్య అతని పాదములయొద్ద పడి యేడ్చుచు నీవు నన్ను ద్వేషించితివి గాని ప్రేమింపలేదు. నీవు నా జనులకు ఒక విప్పుడు కథను వేసితివి, దాని నాకు తెలుపవైతివి అనగా అతడు నేను నా తలిదండ్రులకైనను దాని తెలుపలేదు, నీకు తెలుపుదునా? అనినప్పుడు ఆమె వారి విందు దినములు ఏడింటను అతనియొద్ద ఏడ్చుచువచ్చెను.</a:t>
            </a:r>
          </a:p>
          <a:p>
            <a:pPr algn="just">
              <a:lnSpc>
                <a:spcPct val="150000"/>
              </a:lnSpc>
              <a:buNone/>
            </a:pPr>
            <a:r>
              <a:rPr lang="en-US" sz="3000" b="1">
                <a:solidFill>
                  <a:srgbClr val="FFFFFF"/>
                </a:solidFill>
                <a:cs typeface="Mandali"/>
              </a:rPr>
              <a:t>14:17</a:t>
            </a:r>
            <a:r>
              <a:rPr lang="en-US" sz="3000">
                <a:solidFill>
                  <a:srgbClr val="FFFFFF"/>
                </a:solidFill>
                <a:cs typeface="Mandali"/>
              </a:rPr>
              <a:t> ఏడవ దినమున ఆమె అతని తొందరపెట్టినందున అతడు ఆమెకు దాని తెలియజేయగా ఆమె తన జనులకు ఆ విప్పుడు కథను తెలిపెను.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14:18</a:t>
            </a:r>
            <a:r>
              <a:rPr lang="en-US" sz="3000">
                <a:solidFill>
                  <a:srgbClr val="FFFFFF"/>
                </a:solidFill>
                <a:cs typeface="Mandali"/>
              </a:rPr>
              <a:t> ఏడవ దినమున సూర్యుడు అస్తమింపక మునుపు ఆ ఊరివారు తేనెకంటె తీపియైనదేది? సింహముకంటె బలమైనదేది? అని అతనితో అనగా అతడు నా దూడతో దున్నకపోయినయెడల నా విప్పుడు కథను విప్పలేకయుందురని వారితో చెప్పెను.</a:t>
            </a:r>
          </a:p>
          <a:p>
            <a:pPr algn="just">
              <a:lnSpc>
                <a:spcPct val="150000"/>
              </a:lnSpc>
              <a:buNone/>
            </a:pPr>
            <a:r>
              <a:rPr lang="en-US" sz="3000" b="1">
                <a:solidFill>
                  <a:srgbClr val="FFFFFF"/>
                </a:solidFill>
                <a:cs typeface="Mandali"/>
              </a:rPr>
              <a:t>14:19</a:t>
            </a:r>
            <a:r>
              <a:rPr lang="en-US" sz="3000">
                <a:solidFill>
                  <a:srgbClr val="FFFFFF"/>
                </a:solidFill>
                <a:cs typeface="Mandali"/>
              </a:rPr>
              <a:t> యెహోవా ఆత్మ అతనిమీదికి మరల రాగా అతడు అష్కెలోనుకు పోయి వారిలో ముప్పదిమందిని చంపి వారి సొమ్మును దోచుకొని తన విప్పుడు కథ భావమును చెప్పినవారికి బట్టలనిచ్చెను.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14:20</a:t>
            </a:r>
            <a:r>
              <a:rPr lang="en-US" sz="3000">
                <a:solidFill>
                  <a:srgbClr val="FFFFFF"/>
                </a:solidFill>
                <a:cs typeface="Mandali"/>
              </a:rPr>
              <a:t> అతడు కోపించి తన తండ్రి యింటికి వెళ్లగా అతని భార్య అతడు స్నేహితునిగా భావించుకొనిన అతని చెలికాని కియ్యబడెను.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15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a:t>
            </a:r>
            <a:r>
              <a:rPr lang="en-US" sz="3000">
                <a:solidFill>
                  <a:srgbClr val="FFFFFF"/>
                </a:solidFill>
                <a:cs typeface="Mandali"/>
              </a:rPr>
              <a:t> కొన్నిదినములైన తరువాత గోధుమల కోతకాలమున సమ్సోను మేకపిల్ల ఒకటి తీసికొని తన భార్యను చూడవచ్చి అంతఃపురములోనున్న నా భార్యయొద్దకు నేను పోదుననుకొనగా</a:t>
            </a:r>
          </a:p>
          <a:p>
            <a:pPr algn="just">
              <a:lnSpc>
                <a:spcPct val="150000"/>
              </a:lnSpc>
              <a:buNone/>
            </a:pPr>
            <a:r>
              <a:rPr lang="en-US" sz="3000" b="1">
                <a:solidFill>
                  <a:srgbClr val="FFFFFF"/>
                </a:solidFill>
                <a:cs typeface="Mandali"/>
              </a:rPr>
              <a:t>15:2</a:t>
            </a:r>
            <a:r>
              <a:rPr lang="en-US" sz="3000">
                <a:solidFill>
                  <a:srgbClr val="FFFFFF"/>
                </a:solidFill>
                <a:cs typeface="Mandali"/>
              </a:rPr>
              <a:t> ఆమె తండ్రి లోపలికి అతని వెళ్లనియ్యక నిశ్చయముగా నీవు ఆమెను ద్వేషించితివనుకొని నీ స్నేహితునికి ఆమెను ఇచ్చితిని; ఆమె చెల్లెలు ఆమెకంటె చక్కనిదికాదా? ఆమెకు ప్రతిగా ఈమె నీకుండవచ్చును చిత్తగించుమనెను.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15:3</a:t>
            </a:r>
            <a:r>
              <a:rPr lang="en-US" sz="3000">
                <a:solidFill>
                  <a:srgbClr val="FFFFFF"/>
                </a:solidFill>
                <a:cs typeface="Mandali"/>
              </a:rPr>
              <a:t> అప్పుడు సమ్సోను నేను ఫిలిష్తీయులకు హాని చేసినయెడల వారి విషయములో నేనిప్పుడు నిరపరాధినై యుందునని వారితో చెప్పి</a:t>
            </a:r>
          </a:p>
          <a:p>
            <a:pPr algn="just">
              <a:lnSpc>
                <a:spcPct val="150000"/>
              </a:lnSpc>
              <a:buNone/>
            </a:pPr>
            <a:r>
              <a:rPr lang="en-US" sz="3000" b="1">
                <a:solidFill>
                  <a:srgbClr val="FFFFFF"/>
                </a:solidFill>
                <a:cs typeface="Mandali"/>
              </a:rPr>
              <a:t>15:4</a:t>
            </a:r>
            <a:r>
              <a:rPr lang="en-US" sz="3000">
                <a:solidFill>
                  <a:srgbClr val="FFFFFF"/>
                </a:solidFill>
                <a:cs typeface="Mandali"/>
              </a:rPr>
              <a:t> పోయి మూడు వందల నక్కలను పట్టుకొని దివిటీలను తెప్పించి తోక తట్టు తోకను త్రిప్పి రెండేసి తోకలమధ్యను ఒక్కొక్క దివిటీ కట్టి</a:t>
            </a:r>
          </a:p>
          <a:p>
            <a:pPr algn="just">
              <a:lnSpc>
                <a:spcPct val="150000"/>
              </a:lnSpc>
              <a:buNone/>
            </a:pPr>
            <a:r>
              <a:rPr lang="en-US" sz="3000" b="1">
                <a:solidFill>
                  <a:srgbClr val="FFFFFF"/>
                </a:solidFill>
                <a:cs typeface="Mandali"/>
              </a:rPr>
              <a:t>15:5</a:t>
            </a:r>
            <a:r>
              <a:rPr lang="en-US" sz="3000">
                <a:solidFill>
                  <a:srgbClr val="FFFFFF"/>
                </a:solidFill>
                <a:cs typeface="Mandali"/>
              </a:rPr>
              <a:t> ఆ దివిటీలో అగ్ని మండచేసి ఫిలిష్తీయుల గోధుమ చేలలోనికి వాటిని పోనిచ్చి పనల కుప్పలను పైరును ద్రాక్షతోటలను ఒలీవతోటలను తగులబెట్టెను.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15:6</a:t>
            </a:r>
            <a:r>
              <a:rPr lang="en-US" sz="3000">
                <a:solidFill>
                  <a:srgbClr val="FFFFFF"/>
                </a:solidFill>
                <a:cs typeface="Mandali"/>
              </a:rPr>
              <a:t> ఫిలిష్తీయులు ఇది ఎవడు చేసినదని చెప్పుకొనుచు, తిమ్నాయుని అల్లుడైన సమ్సోను భార్యను ఆమె తండ్రి తీసికొని అతని స్నేహితునికిచ్చెను గనుక అతడే చేసియుండెనని చెప్పిరి. కాబట్టి ఫిలిష్తీయులు ఆమెను ఆమె తండ్రిని అగ్నితో కాల్చిరి.</a:t>
            </a:r>
          </a:p>
          <a:p>
            <a:pPr algn="just">
              <a:lnSpc>
                <a:spcPct val="150000"/>
              </a:lnSpc>
              <a:buNone/>
            </a:pPr>
            <a:r>
              <a:rPr lang="en-US" sz="3000" b="1">
                <a:solidFill>
                  <a:srgbClr val="FFFFFF"/>
                </a:solidFill>
                <a:cs typeface="Mandali"/>
              </a:rPr>
              <a:t>15:7</a:t>
            </a:r>
            <a:r>
              <a:rPr lang="en-US" sz="3000">
                <a:solidFill>
                  <a:srgbClr val="FFFFFF"/>
                </a:solidFill>
                <a:cs typeface="Mandali"/>
              </a:rPr>
              <a:t> అప్పుడు సమ్సోను మీరు ఈలాగున చేసినయెడల నేను మీమీద పగతీర్చుకొనిన తరువాతనే చాలించెదనని చెప్పి</a:t>
            </a:r>
          </a:p>
          <a:p>
            <a:pPr algn="just">
              <a:lnSpc>
                <a:spcPct val="150000"/>
              </a:lnSpc>
              <a:buNone/>
            </a:pPr>
            <a:r>
              <a:rPr lang="en-US" sz="3000" b="1">
                <a:solidFill>
                  <a:srgbClr val="FFFFFF"/>
                </a:solidFill>
                <a:cs typeface="Mandali"/>
              </a:rPr>
              <a:t>15:8</a:t>
            </a:r>
            <a:r>
              <a:rPr lang="en-US" sz="3000">
                <a:solidFill>
                  <a:srgbClr val="FFFFFF"/>
                </a:solidFill>
                <a:cs typeface="Mandali"/>
              </a:rPr>
              <a:t> తొడలతో తుంట్లను విరుగగొట్టి వారిని బహుగా హతము చేసెను. అటుపిమ్మట వెళ్లి ఏతాము బండసందులో నివసించెను.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15:9</a:t>
            </a:r>
            <a:r>
              <a:rPr lang="en-US" sz="3000">
                <a:solidFill>
                  <a:srgbClr val="FFFFFF"/>
                </a:solidFill>
                <a:cs typeface="Mandali"/>
              </a:rPr>
              <a:t> అప్పుడు ఫిలిష్తీయులు బయలుదేరి యూదాదేశములో దిగి చెదరి, లేహీలో దోపిడికొరకై దండు కూర్చిరి.</a:t>
            </a:r>
          </a:p>
          <a:p>
            <a:pPr algn="just">
              <a:lnSpc>
                <a:spcPct val="150000"/>
              </a:lnSpc>
              <a:buNone/>
            </a:pPr>
            <a:r>
              <a:rPr lang="en-US" sz="3000" b="1">
                <a:solidFill>
                  <a:srgbClr val="FFFFFF"/>
                </a:solidFill>
                <a:cs typeface="Mandali"/>
              </a:rPr>
              <a:t>15:10</a:t>
            </a:r>
            <a:r>
              <a:rPr lang="en-US" sz="3000">
                <a:solidFill>
                  <a:srgbClr val="FFFFFF"/>
                </a:solidFill>
                <a:cs typeface="Mandali"/>
              </a:rPr>
              <a:t> యూదావారు మీరేల మా మీదికి వచ్చితిరని అడుగగా ఫిలిష్తీయులు సమ్సోను మాకు చేసినట్లు మేము అతనికి చేయవలెనని అతని కట్టుటకే వచ్చితిమనిరి.</a:t>
            </a:r>
          </a:p>
          <a:p>
            <a:pPr algn="just">
              <a:lnSpc>
                <a:spcPct val="150000"/>
              </a:lnSpc>
              <a:buNone/>
            </a:pPr>
            <a:r>
              <a:rPr lang="en-US" sz="3000" b="1">
                <a:solidFill>
                  <a:srgbClr val="FFFFFF"/>
                </a:solidFill>
                <a:cs typeface="Mandali"/>
              </a:rPr>
              <a:t>15:11</a:t>
            </a:r>
            <a:r>
              <a:rPr lang="en-US" sz="3000">
                <a:solidFill>
                  <a:srgbClr val="FFFFFF"/>
                </a:solidFill>
                <a:cs typeface="Mandali"/>
              </a:rPr>
              <a:t> అందుకు యూదా జనులలో మూడువేలమంది ఏతాములోని బండయొద్దకు పోయి సమ్సోనును చూచి ఫిలిష్తీయులు మనకు ఏలికలని నీకు తెలియదా? నీవు మాకేమి చేసితివని చెప్పగా అతడు వారు నాకెట్లు చేసిరో అట్లే నేను వారికి చేసితిననెను.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15:12</a:t>
            </a:r>
            <a:r>
              <a:rPr lang="en-US" sz="3000">
                <a:solidFill>
                  <a:srgbClr val="FFFFFF"/>
                </a:solidFill>
                <a:cs typeface="Mandali"/>
              </a:rPr>
              <a:t> అందుకు వారు మేము ఫిలిష్తీయులచేతికి అప్పగించుటకు నిన్ను కట్టవచ్చితిమని అతనితో అనగా సమ్సోను మీరు నామీద పడకుండునట్లు నాతో ప్రమాణము చేయుడనెను.</a:t>
            </a:r>
          </a:p>
          <a:p>
            <a:pPr algn="just">
              <a:lnSpc>
                <a:spcPct val="150000"/>
              </a:lnSpc>
              <a:buNone/>
            </a:pPr>
            <a:r>
              <a:rPr lang="en-US" sz="3000" b="1">
                <a:solidFill>
                  <a:srgbClr val="FFFFFF"/>
                </a:solidFill>
                <a:cs typeface="Mandali"/>
              </a:rPr>
              <a:t>15:13</a:t>
            </a:r>
            <a:r>
              <a:rPr lang="en-US" sz="3000">
                <a:solidFill>
                  <a:srgbClr val="FFFFFF"/>
                </a:solidFill>
                <a:cs typeface="Mandali"/>
              </a:rPr>
              <a:t> అందుకు వారు ఆలాగు కాదు, నిశ్చయముగా మేము నిన్ను చంపముగాని నిన్ను గట్టిగా కట్టి వారిచేతికి మేము అప్పగించెదమని చెప్పి రెండు క్రొత్త తాళ్లచేత అతని కట్టి ఆ బండయొద్దనుండి అతని తీసికొనివచ్చిరి.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15:14</a:t>
            </a:r>
            <a:r>
              <a:rPr lang="en-US" sz="3000">
                <a:solidFill>
                  <a:srgbClr val="FFFFFF"/>
                </a:solidFill>
                <a:cs typeface="Mandali"/>
              </a:rPr>
              <a:t> అతడు లేహీకి వచ్చువరకు ఫిలిష్తీయులు అతనిని ఎదుర్కొని కేకలు వేయగా, యెహోవా ఆత్మ అతనిమీదికి బలముగా వచ్చినందున అతని చేతులకు కట్టబడిన తాళ్లు అగ్నిచేత కాల్చబడిన జనుపనారవలె నాయెను; సంకెళ్లును అతని చేతులమీదనుండి విడిపోయెను.</a:t>
            </a:r>
          </a:p>
          <a:p>
            <a:pPr algn="just">
              <a:lnSpc>
                <a:spcPct val="150000"/>
              </a:lnSpc>
              <a:buNone/>
            </a:pPr>
            <a:r>
              <a:rPr lang="en-US" sz="3000" b="1">
                <a:solidFill>
                  <a:srgbClr val="FFFFFF"/>
                </a:solidFill>
                <a:cs typeface="Mandali"/>
              </a:rPr>
              <a:t>15:15</a:t>
            </a:r>
            <a:r>
              <a:rPr lang="en-US" sz="3000">
                <a:solidFill>
                  <a:srgbClr val="FFFFFF"/>
                </a:solidFill>
                <a:cs typeface="Mandali"/>
              </a:rPr>
              <a:t> అతడు గాడిదయొక్క పచ్చి దవడ యెముకను కనుగొని చెయ్యి చాచి పట్టుకొని దానిచేత వెయ్యిమంది మనుష్యులను చంపెను.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a:t>
            </a:r>
            <a:r>
              <a:rPr lang="en-US" sz="3000">
                <a:solidFill>
                  <a:srgbClr val="FFFFFF"/>
                </a:solidFill>
                <a:cs typeface="Mandali"/>
              </a:rPr>
              <a:t> నూను కుమారుడును యెహోవాకు దాసుడునైన యెహోషువ నూట పది సంవత్సరముల వయస్సు గలవాడై మృతినొందినప్పుడు అతని స్యాస్థ్యపు సరిహద్దులోనున్న తిమ్నత్సెరహులో జనులతని పాతిపెట్టిరి.</a:t>
            </a:r>
          </a:p>
          <a:p>
            <a:pPr algn="just">
              <a:lnSpc>
                <a:spcPct val="150000"/>
              </a:lnSpc>
              <a:buNone/>
            </a:pPr>
            <a:r>
              <a:rPr lang="en-US" sz="3000" b="1">
                <a:solidFill>
                  <a:srgbClr val="FFFFFF"/>
                </a:solidFill>
                <a:cs typeface="Mandali"/>
              </a:rPr>
              <a:t>2:9</a:t>
            </a:r>
            <a:r>
              <a:rPr lang="en-US" sz="3000">
                <a:solidFill>
                  <a:srgbClr val="FFFFFF"/>
                </a:solidFill>
                <a:cs typeface="Mandali"/>
              </a:rPr>
              <a:t> అది ఎఫ్రాయిమీయుల మన్యమందలి గాయషు కొండకు ఉత్తరదిక్కున నున్నది.</a:t>
            </a:r>
          </a:p>
          <a:p>
            <a:pPr algn="just">
              <a:lnSpc>
                <a:spcPct val="150000"/>
              </a:lnSpc>
              <a:buNone/>
            </a:pPr>
            <a:r>
              <a:rPr lang="en-US" sz="3000" b="1">
                <a:solidFill>
                  <a:srgbClr val="FFFFFF"/>
                </a:solidFill>
                <a:cs typeface="Mandali"/>
              </a:rPr>
              <a:t>2:10</a:t>
            </a:r>
            <a:r>
              <a:rPr lang="en-US" sz="3000">
                <a:solidFill>
                  <a:srgbClr val="FFFFFF"/>
                </a:solidFill>
                <a:cs typeface="Mandali"/>
              </a:rPr>
              <a:t> ఆ తరమువారందరు తమ పితరులయొద్దకు చేర్బబడిరి. వారి తరువాత యెహోవానైనను ఆయన ఇశ్రాయేలీయుల కొరకు చేసిన కార్యములనైనను ఎరుగని తరమొకటి పుట్టగా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15:16</a:t>
            </a:r>
            <a:r>
              <a:rPr lang="en-US" sz="3000">
                <a:solidFill>
                  <a:srgbClr val="FFFFFF"/>
                </a:solidFill>
                <a:cs typeface="Mandali"/>
              </a:rPr>
              <a:t> అప్పుడు సమ్సోను గాడిద దవడ యెముకతో ఒక కుప్పను రెండు కుప్పలను నేను చంపియున్నాను గాడిద దవడ యెముకతో వెయ్యిమంది నరులను చంపియున్నాను అనెను. </a:t>
            </a:r>
          </a:p>
          <a:p>
            <a:pPr algn="just">
              <a:lnSpc>
                <a:spcPct val="150000"/>
              </a:lnSpc>
              <a:buNone/>
            </a:pPr>
            <a:r>
              <a:rPr lang="en-US" sz="3000" b="1">
                <a:solidFill>
                  <a:srgbClr val="FFFFFF"/>
                </a:solidFill>
                <a:cs typeface="Mandali"/>
              </a:rPr>
              <a:t>15:17</a:t>
            </a:r>
            <a:r>
              <a:rPr lang="en-US" sz="3000">
                <a:solidFill>
                  <a:srgbClr val="FFFFFF"/>
                </a:solidFill>
                <a:cs typeface="Mandali"/>
              </a:rPr>
              <a:t> అతడు చెప్పుట చాలించిన తరువాత ఆ దవడ యెముకను చేతినుండి పారవేసి ఆ చోటికి రామత్లెహీ అను పేరు పెట్టెను.</a:t>
            </a:r>
          </a:p>
          <a:p>
            <a:pPr algn="just">
              <a:lnSpc>
                <a:spcPct val="150000"/>
              </a:lnSpc>
              <a:buNone/>
            </a:pPr>
            <a:r>
              <a:rPr lang="en-US" sz="3000" b="1">
                <a:solidFill>
                  <a:srgbClr val="FFFFFF"/>
                </a:solidFill>
                <a:cs typeface="Mandali"/>
              </a:rPr>
              <a:t>15:18</a:t>
            </a:r>
            <a:r>
              <a:rPr lang="en-US" sz="3000">
                <a:solidFill>
                  <a:srgbClr val="FFFFFF"/>
                </a:solidFill>
                <a:cs typeface="Mandali"/>
              </a:rPr>
              <a:t> అప్పుడతడు మిక్కిలి దప్పిగొనినందున యెహోవాకు మొఱ్ఱపెట్టి నీవు నీ సేవకుని చేతివలన ఈ గొప్ప రక్షణను దయచేసిన తరువాత నేనిప్పుడు దప్పిచేతను చచ్చి, సున్నతి పొందనివారి చేతిలోనికి పడవలెనా? అని వేడుకొనగా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15:19</a:t>
            </a:r>
            <a:r>
              <a:rPr lang="en-US" sz="3000">
                <a:solidFill>
                  <a:srgbClr val="FFFFFF"/>
                </a:solidFill>
                <a:cs typeface="Mandali"/>
              </a:rPr>
              <a:t> దేవుడు లేహీలోనున్న ఒక గోతిని చీల్చెను, దానినుండి నీళ్లు బయలుదేరెను. అతడు త్రాగిన తరువాత ప్రాణము తెప్పరిల్లి బ్రదికెను. కాబట్టి దానిపేరు నేటివరకు ఏన్హక్కోరె అనబడెను; అది లేహీలో నున్నది.</a:t>
            </a:r>
          </a:p>
          <a:p>
            <a:pPr algn="just">
              <a:lnSpc>
                <a:spcPct val="150000"/>
              </a:lnSpc>
              <a:buNone/>
            </a:pPr>
            <a:r>
              <a:rPr lang="en-US" sz="3000" b="1">
                <a:solidFill>
                  <a:srgbClr val="FFFFFF"/>
                </a:solidFill>
                <a:cs typeface="Mandali"/>
              </a:rPr>
              <a:t>15:20</a:t>
            </a:r>
            <a:r>
              <a:rPr lang="en-US" sz="3000">
                <a:solidFill>
                  <a:srgbClr val="FFFFFF"/>
                </a:solidFill>
                <a:cs typeface="Mandali"/>
              </a:rPr>
              <a:t> అతడు ఫిలిష్తీయుల దినములలో ఇరువదియేండ్లు ఇశ్రాయేలీయులకు న్యాయాధిపతియై 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16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16:1</a:t>
            </a:r>
            <a:r>
              <a:rPr lang="en-US" sz="3000">
                <a:solidFill>
                  <a:srgbClr val="FFFFFF"/>
                </a:solidFill>
                <a:cs typeface="Mandali"/>
              </a:rPr>
              <a:t> తరువాత సమ్సోను గాజాకు వెళ్లి వేశ్య నొకతెను చూచి ఆమెయొద్ద చేరెను.</a:t>
            </a:r>
          </a:p>
          <a:p>
            <a:pPr algn="just">
              <a:lnSpc>
                <a:spcPct val="150000"/>
              </a:lnSpc>
              <a:buNone/>
            </a:pPr>
            <a:r>
              <a:rPr lang="en-US" sz="3000" b="1">
                <a:solidFill>
                  <a:srgbClr val="FFFFFF"/>
                </a:solidFill>
                <a:cs typeface="Mandali"/>
              </a:rPr>
              <a:t>16:2</a:t>
            </a:r>
            <a:r>
              <a:rPr lang="en-US" sz="3000">
                <a:solidFill>
                  <a:srgbClr val="FFFFFF"/>
                </a:solidFill>
                <a:cs typeface="Mandali"/>
              </a:rPr>
              <a:t> సమ్సోను అక్కడికి వచ్చెనని గాజావారికి తెలిసినప్పుడు వారు మాటు పెట్టి రేపు తెల్లవారిన తరువాత అతని చంపుదమనుకొని పట్టణపు ద్వారమునొద్ద ఆ రాత్రి అంతయు పొంచియుండిరి.</a:t>
            </a:r>
          </a:p>
          <a:p>
            <a:pPr algn="just">
              <a:lnSpc>
                <a:spcPct val="150000"/>
              </a:lnSpc>
              <a:buNone/>
            </a:pPr>
            <a:r>
              <a:rPr lang="en-US" sz="3000" b="1">
                <a:solidFill>
                  <a:srgbClr val="FFFFFF"/>
                </a:solidFill>
                <a:cs typeface="Mandali"/>
              </a:rPr>
              <a:t>16:3</a:t>
            </a:r>
            <a:r>
              <a:rPr lang="en-US" sz="3000">
                <a:solidFill>
                  <a:srgbClr val="FFFFFF"/>
                </a:solidFill>
                <a:cs typeface="Mandali"/>
              </a:rPr>
              <a:t> సమ్సోను మధ్యరాత్రివరకు పండుకొని మధ్యరాత్రి లేచి పట్టణపు తలుపులను వాటి రెండు ద్వారబంధములను పట్టుకొని వాటి అడ్డకఱ్ఱతోటి వాటిని ఊడబెరికి తన భుజములమీద పెట్టుకొని హెబ్రోనుకు ఎదురుగానున్న కొండకొనకు వాటిని తీసికొనిపోయెను.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16:4</a:t>
            </a:r>
            <a:r>
              <a:rPr lang="en-US" sz="3000">
                <a:solidFill>
                  <a:srgbClr val="FFFFFF"/>
                </a:solidFill>
                <a:cs typeface="Mandali"/>
              </a:rPr>
              <a:t> పిమ్మట అతడు శోరేకు లోయలోనున్న దెలీలా అను స్త్రీని మోహింపగా</a:t>
            </a:r>
          </a:p>
          <a:p>
            <a:pPr algn="just">
              <a:lnSpc>
                <a:spcPct val="150000"/>
              </a:lnSpc>
              <a:buNone/>
            </a:pPr>
            <a:r>
              <a:rPr lang="en-US" sz="3000" b="1">
                <a:solidFill>
                  <a:srgbClr val="FFFFFF"/>
                </a:solidFill>
                <a:cs typeface="Mandali"/>
              </a:rPr>
              <a:t>16:5</a:t>
            </a:r>
            <a:r>
              <a:rPr lang="en-US" sz="3000">
                <a:solidFill>
                  <a:srgbClr val="FFFFFF"/>
                </a:solidFill>
                <a:cs typeface="Mandali"/>
              </a:rPr>
              <a:t> ఫిలిష్తీయుల సర్దారులు ఆమెయొద్దకు వచ్చి ఆమెతో నీవు అతని లాలనచేసి అతని గొప్ప బలము దేనిలోనున్నదో, మేమేలాగు అతని గెలువవచ్చునో తెలిసికొనుము; మేము అతని బంధించి అతని గర్వము అణుపుదుము, అప్పుడు మాలో ప్రతివాడును వెయ్యిన్ని నూరు వెండి నాణములను నీకిచ్చెదమని చెప్పిరి.</a:t>
            </a:r>
          </a:p>
          <a:p>
            <a:pPr algn="just">
              <a:lnSpc>
                <a:spcPct val="150000"/>
              </a:lnSpc>
              <a:buNone/>
            </a:pPr>
            <a:r>
              <a:rPr lang="en-US" sz="3000" b="1">
                <a:solidFill>
                  <a:srgbClr val="FFFFFF"/>
                </a:solidFill>
                <a:cs typeface="Mandali"/>
              </a:rPr>
              <a:t>16:6</a:t>
            </a:r>
            <a:r>
              <a:rPr lang="en-US" sz="3000">
                <a:solidFill>
                  <a:srgbClr val="FFFFFF"/>
                </a:solidFill>
                <a:cs typeface="Mandali"/>
              </a:rPr>
              <a:t> కాబట్టి దెలీలా నీ మహాబలము దేనిలోనున్నదో నిన్ను దేనిచేత కట్టి బాధింపవచ్చునో నాకు దయచేసి తెలుపుమని సమ్సోనుతో ననగా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16:7</a:t>
            </a:r>
            <a:r>
              <a:rPr lang="en-US" sz="3000">
                <a:solidFill>
                  <a:srgbClr val="FFFFFF"/>
                </a:solidFill>
                <a:cs typeface="Mandali"/>
              </a:rPr>
              <a:t> సమ్సోను ఏడు నిరవంజి చువ్వలతో నన్ను బంధించినయెడల నేను బలహీనుడనై సామాన్య మనుష్యులలో ఒకనివలె అవుదునని ఆమెతో చెప్పెను.</a:t>
            </a:r>
          </a:p>
          <a:p>
            <a:pPr algn="just">
              <a:lnSpc>
                <a:spcPct val="150000"/>
              </a:lnSpc>
              <a:buNone/>
            </a:pPr>
            <a:r>
              <a:rPr lang="en-US" sz="3000" b="1">
                <a:solidFill>
                  <a:srgbClr val="FFFFFF"/>
                </a:solidFill>
                <a:cs typeface="Mandali"/>
              </a:rPr>
              <a:t>16:8</a:t>
            </a:r>
            <a:r>
              <a:rPr lang="en-US" sz="3000">
                <a:solidFill>
                  <a:srgbClr val="FFFFFF"/>
                </a:solidFill>
                <a:cs typeface="Mandali"/>
              </a:rPr>
              <a:t> ఫిలిష్తీయుల సర్దారులు ఏడు నిరవంజి చువ్వలను ఆమెయొద్దకు తీసికొనిరాగా ఆమె వాటితో అతని బంధించెను.</a:t>
            </a:r>
          </a:p>
          <a:p>
            <a:pPr algn="just">
              <a:lnSpc>
                <a:spcPct val="150000"/>
              </a:lnSpc>
              <a:buNone/>
            </a:pPr>
            <a:r>
              <a:rPr lang="en-US" sz="3000" b="1">
                <a:solidFill>
                  <a:srgbClr val="FFFFFF"/>
                </a:solidFill>
                <a:cs typeface="Mandali"/>
              </a:rPr>
              <a:t>16:9</a:t>
            </a:r>
            <a:r>
              <a:rPr lang="en-US" sz="3000">
                <a:solidFill>
                  <a:srgbClr val="FFFFFF"/>
                </a:solidFill>
                <a:cs typeface="Mandali"/>
              </a:rPr>
              <a:t> మాటుననుండువారు ఆమెతో అంతఃపురములో దిగియుండిరి గనుక ఆమె సమ్సోనూ, ఫిలిష్తీయులు నీమీద పడుచున్నారని అతనితో అనగా, అతడు అగ్ని తగిలిన నూలు రీతిగా ఆ తడపలను తెంపెను గనుక అతని బలము తెలియబడలేదు.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16:10</a:t>
            </a:r>
            <a:r>
              <a:rPr lang="en-US" sz="3000">
                <a:solidFill>
                  <a:srgbClr val="FFFFFF"/>
                </a:solidFill>
                <a:cs typeface="Mandali"/>
              </a:rPr>
              <a:t> అప్పుడు దెలీలా ఇదిగో నీవు నన్ను ఎగతాళిచేసి నాతో అబద్ధమాడితివి, నిన్ను దేనిచేత బంధింపవచ్చునో దయచేసి నాకు తెలుపుమని సమ్సోనుతో చెప్పగా</a:t>
            </a:r>
          </a:p>
          <a:p>
            <a:pPr algn="just">
              <a:lnSpc>
                <a:spcPct val="150000"/>
              </a:lnSpc>
              <a:buNone/>
            </a:pPr>
            <a:r>
              <a:rPr lang="en-US" sz="3000" b="1">
                <a:solidFill>
                  <a:srgbClr val="FFFFFF"/>
                </a:solidFill>
                <a:cs typeface="Mandali"/>
              </a:rPr>
              <a:t>16:11</a:t>
            </a:r>
            <a:r>
              <a:rPr lang="en-US" sz="3000">
                <a:solidFill>
                  <a:srgbClr val="FFFFFF"/>
                </a:solidFill>
                <a:cs typeface="Mandali"/>
              </a:rPr>
              <a:t> అతడు పేనిన తరువాత పనికిపెట్టని క్రొత్తతాళ్లతో నన్ను బాగుగా బంధించినయెడల నేను బలహీనుడనై సామాన్య మనుష్యులలో ఒకనివలె అవుదునని ఆమెతో చెప్పెను</a:t>
            </a:r>
          </a:p>
          <a:p>
            <a:pPr algn="just">
              <a:lnSpc>
                <a:spcPct val="150000"/>
              </a:lnSpc>
              <a:buNone/>
            </a:pPr>
            <a:r>
              <a:rPr lang="en-US" sz="3000" b="1">
                <a:solidFill>
                  <a:srgbClr val="FFFFFF"/>
                </a:solidFill>
                <a:cs typeface="Mandali"/>
              </a:rPr>
              <a:t>16:12</a:t>
            </a:r>
            <a:r>
              <a:rPr lang="en-US" sz="3000">
                <a:solidFill>
                  <a:srgbClr val="FFFFFF"/>
                </a:solidFill>
                <a:cs typeface="Mandali"/>
              </a:rPr>
              <a:t> అంతట దెలీలా పేనబడిన క్రొత్త తాళ్లను తీసికొని వాటితో అతని బంధించి సమ్సోనూ, షిలిష్తీయులు నీమీద పడుచున్నారని అతనితో అనెను. అప్పుడు మాటున నుండువారు అంతఃపురములో నుండిరి. అతడు తన చేతులమీదనుండి నూలుపోగునువలె ఆ తాళ్లు తెంపెను.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16:13</a:t>
            </a:r>
            <a:r>
              <a:rPr lang="en-US" sz="3000">
                <a:solidFill>
                  <a:srgbClr val="FFFFFF"/>
                </a:solidFill>
                <a:cs typeface="Mandali"/>
              </a:rPr>
              <a:t> అప్పుడు దెలీలా ఇదివరకు నీవు నన్ను ఎగతాళిచేసి నాతో అబద్ధములాడితివి, నిన్ను దేనివలన బంధింపవచ్చునో నాకు తెలుపుమని సమ్సోనుతో చెప్పగా అతడు నీవు నా తల జడలు ఏడును అల్లిక అల్లినయెడల సరి అని ఆమెతో చెప్పెను.</a:t>
            </a:r>
          </a:p>
          <a:p>
            <a:pPr algn="just">
              <a:lnSpc>
                <a:spcPct val="150000"/>
              </a:lnSpc>
              <a:buNone/>
            </a:pPr>
            <a:r>
              <a:rPr lang="en-US" sz="3000" b="1">
                <a:solidFill>
                  <a:srgbClr val="FFFFFF"/>
                </a:solidFill>
                <a:cs typeface="Mandali"/>
              </a:rPr>
              <a:t>16:14</a:t>
            </a:r>
            <a:r>
              <a:rPr lang="en-US" sz="3000">
                <a:solidFill>
                  <a:srgbClr val="FFFFFF"/>
                </a:solidFill>
                <a:cs typeface="Mandali"/>
              </a:rPr>
              <a:t> అంతట ఆమె మేకుతో దాని దిగగొట్టి సమ్సోనూ, ఫిలిష్తీయులు నీ మీద పడుచున్నారని అతనితో చెప్పినప్పుడు అతడు నిద్ర మేలుకొని మగ్గపు మేకును నేతను ఊడదీసికొనిపోయెను.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16:15</a:t>
            </a:r>
            <a:r>
              <a:rPr lang="en-US" sz="3000" dirty="0">
                <a:solidFill>
                  <a:srgbClr val="FFFFFF"/>
                </a:solidFill>
                <a:cs typeface="Mandali"/>
              </a:rPr>
              <a:t> </a:t>
            </a:r>
            <a:r>
              <a:rPr lang="en-US" sz="3000" dirty="0" err="1">
                <a:solidFill>
                  <a:srgbClr val="FFFFFF"/>
                </a:solidFill>
                <a:cs typeface="Mandali"/>
              </a:rPr>
              <a:t>అప్పుడు</a:t>
            </a:r>
            <a:r>
              <a:rPr lang="en-US" sz="3000" dirty="0">
                <a:solidFill>
                  <a:srgbClr val="FFFFFF"/>
                </a:solidFill>
                <a:cs typeface="Mandali"/>
              </a:rPr>
              <a:t> </a:t>
            </a:r>
            <a:r>
              <a:rPr lang="en-US" sz="3000" dirty="0" err="1">
                <a:solidFill>
                  <a:srgbClr val="FFFFFF"/>
                </a:solidFill>
                <a:cs typeface="Mandali"/>
              </a:rPr>
              <a:t>ఆమె</a:t>
            </a:r>
            <a:r>
              <a:rPr lang="en-US" sz="3000" dirty="0">
                <a:solidFill>
                  <a:srgbClr val="FFFFFF"/>
                </a:solidFill>
                <a:cs typeface="Mandali"/>
              </a:rPr>
              <a:t> </a:t>
            </a:r>
            <a:r>
              <a:rPr lang="en-US" sz="3000" dirty="0" err="1">
                <a:solidFill>
                  <a:srgbClr val="FFFFFF"/>
                </a:solidFill>
                <a:cs typeface="Mandali"/>
              </a:rPr>
              <a:t>నాయందు</a:t>
            </a:r>
            <a:r>
              <a:rPr lang="en-US" sz="3000" dirty="0">
                <a:solidFill>
                  <a:srgbClr val="FFFFFF"/>
                </a:solidFill>
                <a:cs typeface="Mandali"/>
              </a:rPr>
              <a:t> </a:t>
            </a:r>
            <a:r>
              <a:rPr lang="en-US" sz="3000" dirty="0" err="1">
                <a:solidFill>
                  <a:srgbClr val="FFFFFF"/>
                </a:solidFill>
                <a:cs typeface="Mandali"/>
              </a:rPr>
              <a:t>నీకిష్టము</a:t>
            </a:r>
            <a:r>
              <a:rPr lang="en-US" sz="3000" dirty="0">
                <a:solidFill>
                  <a:srgbClr val="FFFFFF"/>
                </a:solidFill>
                <a:cs typeface="Mandali"/>
              </a:rPr>
              <a:t> </a:t>
            </a:r>
            <a:r>
              <a:rPr lang="en-US" sz="3000" dirty="0" err="1">
                <a:solidFill>
                  <a:srgbClr val="FFFFFF"/>
                </a:solidFill>
                <a:cs typeface="Mandali"/>
              </a:rPr>
              <a:t>లేనప్పుడు</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నిన్ను</a:t>
            </a:r>
            <a:r>
              <a:rPr lang="en-US" sz="3000" dirty="0">
                <a:solidFill>
                  <a:srgbClr val="FFFFFF"/>
                </a:solidFill>
                <a:cs typeface="Mandali"/>
              </a:rPr>
              <a:t> </a:t>
            </a:r>
            <a:r>
              <a:rPr lang="en-US" sz="3000" dirty="0" err="1">
                <a:solidFill>
                  <a:srgbClr val="FFFFFF"/>
                </a:solidFill>
                <a:cs typeface="Mandali"/>
              </a:rPr>
              <a:t>ప్రేమించుచున్నానని</a:t>
            </a:r>
            <a:r>
              <a:rPr lang="en-US" sz="3000" dirty="0">
                <a:solidFill>
                  <a:srgbClr val="FFFFFF"/>
                </a:solidFill>
                <a:cs typeface="Mandali"/>
              </a:rPr>
              <a:t> </a:t>
            </a:r>
            <a:r>
              <a:rPr lang="en-US" sz="3000" dirty="0" err="1">
                <a:solidFill>
                  <a:srgbClr val="FFFFFF"/>
                </a:solidFill>
                <a:cs typeface="Mandali"/>
              </a:rPr>
              <a:t>నీవెందుకు</a:t>
            </a:r>
            <a:r>
              <a:rPr lang="en-US" sz="3000" dirty="0">
                <a:solidFill>
                  <a:srgbClr val="FFFFFF"/>
                </a:solidFill>
                <a:cs typeface="Mandali"/>
              </a:rPr>
              <a:t> </a:t>
            </a:r>
            <a:r>
              <a:rPr lang="en-US" sz="3000" dirty="0" err="1">
                <a:solidFill>
                  <a:srgbClr val="FFFFFF"/>
                </a:solidFill>
                <a:cs typeface="Mandali"/>
              </a:rPr>
              <a:t>చెప్పుచున్నావు</a:t>
            </a:r>
            <a:r>
              <a:rPr lang="en-US" sz="3000" dirty="0">
                <a:solidFill>
                  <a:srgbClr val="FFFFFF"/>
                </a:solidFill>
                <a:cs typeface="Mandali"/>
              </a:rPr>
              <a:t>? </a:t>
            </a:r>
            <a:r>
              <a:rPr lang="en-US" sz="3000" dirty="0" err="1">
                <a:solidFill>
                  <a:srgbClr val="FFFFFF"/>
                </a:solidFill>
                <a:cs typeface="Mandali"/>
              </a:rPr>
              <a:t>ఇదివరకు</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ముమ్మారు</a:t>
            </a:r>
            <a:r>
              <a:rPr lang="en-US" sz="3000" dirty="0">
                <a:solidFill>
                  <a:srgbClr val="FFFFFF"/>
                </a:solidFill>
                <a:cs typeface="Mandali"/>
              </a:rPr>
              <a:t> </a:t>
            </a:r>
            <a:r>
              <a:rPr lang="en-US" sz="3000" dirty="0" err="1">
                <a:solidFill>
                  <a:srgbClr val="FFFFFF"/>
                </a:solidFill>
                <a:cs typeface="Mandali"/>
              </a:rPr>
              <a:t>నన్ను</a:t>
            </a:r>
            <a:r>
              <a:rPr lang="en-US" sz="3000" dirty="0">
                <a:solidFill>
                  <a:srgbClr val="FFFFFF"/>
                </a:solidFill>
                <a:cs typeface="Mandali"/>
              </a:rPr>
              <a:t> </a:t>
            </a:r>
            <a:r>
              <a:rPr lang="en-US" sz="3000" dirty="0" err="1">
                <a:solidFill>
                  <a:srgbClr val="FFFFFF"/>
                </a:solidFill>
                <a:cs typeface="Mandali"/>
              </a:rPr>
              <a:t>ఎగతాళిచేసి</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గొప్పబలము</a:t>
            </a:r>
            <a:r>
              <a:rPr lang="en-US" sz="3000" dirty="0">
                <a:solidFill>
                  <a:srgbClr val="FFFFFF"/>
                </a:solidFill>
                <a:cs typeface="Mandali"/>
              </a:rPr>
              <a:t> </a:t>
            </a:r>
            <a:r>
              <a:rPr lang="en-US" sz="3000" dirty="0" err="1">
                <a:solidFill>
                  <a:srgbClr val="FFFFFF"/>
                </a:solidFill>
                <a:cs typeface="Mandali"/>
              </a:rPr>
              <a:t>దేనిలోనున్నదో</a:t>
            </a:r>
            <a:r>
              <a:rPr lang="en-US" sz="3000" dirty="0">
                <a:solidFill>
                  <a:srgbClr val="FFFFFF"/>
                </a:solidFill>
                <a:cs typeface="Mandali"/>
              </a:rPr>
              <a:t> </a:t>
            </a:r>
            <a:r>
              <a:rPr lang="en-US" sz="3000" dirty="0" err="1">
                <a:solidFill>
                  <a:srgbClr val="FFFFFF"/>
                </a:solidFill>
                <a:cs typeface="Mandali"/>
              </a:rPr>
              <a:t>నాకు</a:t>
            </a:r>
            <a:r>
              <a:rPr lang="en-US" sz="3000" dirty="0">
                <a:solidFill>
                  <a:srgbClr val="FFFFFF"/>
                </a:solidFill>
                <a:cs typeface="Mandali"/>
              </a:rPr>
              <a:t> </a:t>
            </a:r>
            <a:r>
              <a:rPr lang="en-US" sz="3000" dirty="0" err="1">
                <a:solidFill>
                  <a:srgbClr val="FFFFFF"/>
                </a:solidFill>
                <a:cs typeface="Mandali"/>
              </a:rPr>
              <a:t>తెలుపకపోతివని</a:t>
            </a:r>
            <a:r>
              <a:rPr lang="en-US" sz="3000" dirty="0">
                <a:solidFill>
                  <a:srgbClr val="FFFFFF"/>
                </a:solidFill>
                <a:cs typeface="Mandali"/>
              </a:rPr>
              <a:t> </a:t>
            </a:r>
            <a:r>
              <a:rPr lang="en-US" sz="3000" dirty="0" err="1">
                <a:solidFill>
                  <a:srgbClr val="FFFFFF"/>
                </a:solidFill>
                <a:cs typeface="Mandali"/>
              </a:rPr>
              <a:t>అతనితో</a:t>
            </a:r>
            <a:r>
              <a:rPr lang="en-US" sz="3000" dirty="0">
                <a:solidFill>
                  <a:srgbClr val="FFFFFF"/>
                </a:solidFill>
                <a:cs typeface="Mandali"/>
              </a:rPr>
              <a:t> </a:t>
            </a:r>
            <a:r>
              <a:rPr lang="en-US" sz="3000" dirty="0" err="1">
                <a:solidFill>
                  <a:srgbClr val="FFFFFF"/>
                </a:solidFill>
                <a:cs typeface="Mandali"/>
              </a:rPr>
              <a:t>అనెను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16:16</a:t>
            </a:r>
            <a:r>
              <a:rPr lang="en-US" sz="3000" dirty="0">
                <a:solidFill>
                  <a:srgbClr val="FFFFFF"/>
                </a:solidFill>
                <a:cs typeface="Mandali"/>
              </a:rPr>
              <a:t> </a:t>
            </a:r>
            <a:r>
              <a:rPr lang="en-US" sz="3000" dirty="0" err="1">
                <a:solidFill>
                  <a:srgbClr val="FFFFFF"/>
                </a:solidFill>
                <a:cs typeface="Mandali"/>
              </a:rPr>
              <a:t>ఆమె</a:t>
            </a:r>
            <a:r>
              <a:rPr lang="en-US" sz="3000" dirty="0">
                <a:solidFill>
                  <a:srgbClr val="FFFFFF"/>
                </a:solidFill>
                <a:cs typeface="Mandali"/>
              </a:rPr>
              <a:t> </a:t>
            </a:r>
            <a:r>
              <a:rPr lang="en-US" sz="3000" dirty="0" err="1">
                <a:solidFill>
                  <a:srgbClr val="FFFFFF"/>
                </a:solidFill>
                <a:cs typeface="Mandali"/>
              </a:rPr>
              <a:t>అనుదినమును</a:t>
            </a:r>
            <a:r>
              <a:rPr lang="en-US" sz="3000" dirty="0">
                <a:solidFill>
                  <a:srgbClr val="FFFFFF"/>
                </a:solidFill>
                <a:cs typeface="Mandali"/>
              </a:rPr>
              <a:t> </a:t>
            </a:r>
            <a:r>
              <a:rPr lang="en-US" sz="3000" dirty="0" err="1">
                <a:solidFill>
                  <a:srgbClr val="FFFFFF"/>
                </a:solidFill>
                <a:cs typeface="Mandali"/>
              </a:rPr>
              <a:t>మాటలచేత</a:t>
            </a:r>
            <a:r>
              <a:rPr lang="en-US" sz="3000" dirty="0">
                <a:solidFill>
                  <a:srgbClr val="FFFFFF"/>
                </a:solidFill>
                <a:cs typeface="Mandali"/>
              </a:rPr>
              <a:t> </a:t>
            </a:r>
            <a:r>
              <a:rPr lang="en-US" sz="3000" dirty="0" err="1">
                <a:solidFill>
                  <a:srgbClr val="FFFFFF"/>
                </a:solidFill>
                <a:cs typeface="Mandali"/>
              </a:rPr>
              <a:t>అత</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బాధించి</a:t>
            </a:r>
            <a:r>
              <a:rPr lang="en-US" sz="3000" dirty="0">
                <a:solidFill>
                  <a:srgbClr val="FFFFFF"/>
                </a:solidFill>
                <a:cs typeface="Mandali"/>
              </a:rPr>
              <a:t> </a:t>
            </a:r>
            <a:r>
              <a:rPr lang="en-US" sz="3000" dirty="0" err="1">
                <a:solidFill>
                  <a:srgbClr val="FFFFFF"/>
                </a:solidFill>
                <a:cs typeface="Mandali"/>
              </a:rPr>
              <a:t>తొందరపెట్టుచున్నందున</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ప్రాణము</a:t>
            </a:r>
            <a:r>
              <a:rPr lang="en-US" sz="3000" dirty="0">
                <a:solidFill>
                  <a:srgbClr val="FFFFFF"/>
                </a:solidFill>
                <a:cs typeface="Mandali"/>
              </a:rPr>
              <a:t> </a:t>
            </a:r>
            <a:r>
              <a:rPr lang="en-US" sz="3000" dirty="0" err="1">
                <a:solidFill>
                  <a:srgbClr val="FFFFFF"/>
                </a:solidFill>
                <a:cs typeface="Mandali"/>
              </a:rPr>
              <a:t>విసికి</a:t>
            </a:r>
            <a:r>
              <a:rPr lang="en-US" sz="3000" dirty="0">
                <a:solidFill>
                  <a:srgbClr val="FFFFFF"/>
                </a:solidFill>
                <a:cs typeface="Mandali"/>
              </a:rPr>
              <a:t> </a:t>
            </a:r>
            <a:r>
              <a:rPr lang="en-US" sz="3000" dirty="0" err="1">
                <a:solidFill>
                  <a:srgbClr val="FFFFFF"/>
                </a:solidFill>
                <a:cs typeface="Mandali"/>
              </a:rPr>
              <a:t>చావగోరెను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16:17</a:t>
            </a:r>
            <a:r>
              <a:rPr lang="en-US" sz="3000" dirty="0">
                <a:solidFill>
                  <a:srgbClr val="FFFFFF"/>
                </a:solidFill>
                <a:cs typeface="Mandali"/>
              </a:rPr>
              <a:t> </a:t>
            </a:r>
            <a:r>
              <a:rPr lang="en-US" sz="3000" dirty="0" err="1">
                <a:solidFill>
                  <a:srgbClr val="FFFFFF"/>
                </a:solidFill>
                <a:cs typeface="Mandali"/>
              </a:rPr>
              <a:t>అప్పుడతడు</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అభిప్రాయమంతయు</a:t>
            </a:r>
            <a:r>
              <a:rPr lang="en-US" sz="3000" dirty="0">
                <a:solidFill>
                  <a:srgbClr val="FFFFFF"/>
                </a:solidFill>
                <a:cs typeface="Mandali"/>
              </a:rPr>
              <a:t> </a:t>
            </a:r>
            <a:r>
              <a:rPr lang="en-US" sz="3000" dirty="0" err="1">
                <a:solidFill>
                  <a:srgbClr val="FFFFFF"/>
                </a:solidFill>
                <a:cs typeface="Mandali"/>
              </a:rPr>
              <a:t>ఆమెకు</a:t>
            </a:r>
            <a:r>
              <a:rPr lang="en-US" sz="3000" dirty="0">
                <a:solidFill>
                  <a:srgbClr val="FFFFFF"/>
                </a:solidFill>
                <a:cs typeface="Mandali"/>
              </a:rPr>
              <a:t> </a:t>
            </a:r>
            <a:r>
              <a:rPr lang="en-US" sz="3000" dirty="0" err="1">
                <a:solidFill>
                  <a:srgbClr val="FFFFFF"/>
                </a:solidFill>
                <a:cs typeface="Mandali"/>
              </a:rPr>
              <a:t>తెలియజేసి</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తల్లిగర్భమునుండి</a:t>
            </a:r>
            <a:r>
              <a:rPr lang="en-US" sz="3000" dirty="0">
                <a:solidFill>
                  <a:srgbClr val="FFFFFF"/>
                </a:solidFill>
                <a:cs typeface="Mandali"/>
              </a:rPr>
              <a:t> </a:t>
            </a:r>
            <a:r>
              <a:rPr lang="en-US" sz="3000" dirty="0" err="1">
                <a:solidFill>
                  <a:srgbClr val="FFFFFF"/>
                </a:solidFill>
                <a:cs typeface="Mandali"/>
              </a:rPr>
              <a:t>పుట్టినది</a:t>
            </a:r>
            <a:r>
              <a:rPr lang="en-US" sz="3000" dirty="0">
                <a:solidFill>
                  <a:srgbClr val="FFFFFF"/>
                </a:solidFill>
                <a:cs typeface="Mandali"/>
              </a:rPr>
              <a:t> </a:t>
            </a:r>
            <a:r>
              <a:rPr lang="en-US" sz="3000" dirty="0" err="1">
                <a:solidFill>
                  <a:srgbClr val="FFFFFF"/>
                </a:solidFill>
                <a:cs typeface="Mandali"/>
              </a:rPr>
              <a:t>మొలుకొని</a:t>
            </a:r>
            <a:r>
              <a:rPr lang="en-US" sz="3000" dirty="0">
                <a:solidFill>
                  <a:srgbClr val="FFFFFF"/>
                </a:solidFill>
                <a:cs typeface="Mandali"/>
              </a:rPr>
              <a:t> </a:t>
            </a:r>
            <a:r>
              <a:rPr lang="en-US" sz="3000" dirty="0" err="1">
                <a:solidFill>
                  <a:srgbClr val="FFFFFF"/>
                </a:solidFill>
                <a:cs typeface="Mandali"/>
              </a:rPr>
              <a:t>దేవునికి</a:t>
            </a:r>
            <a:r>
              <a:rPr lang="en-US" sz="3000" dirty="0">
                <a:solidFill>
                  <a:srgbClr val="FFFFFF"/>
                </a:solidFill>
                <a:cs typeface="Mandali"/>
              </a:rPr>
              <a:t> </a:t>
            </a:r>
            <a:r>
              <a:rPr lang="en-US" sz="3000" dirty="0" err="1">
                <a:solidFill>
                  <a:srgbClr val="FFFFFF"/>
                </a:solidFill>
                <a:cs typeface="Mandali"/>
              </a:rPr>
              <a:t>నాజీరు</a:t>
            </a:r>
            <a:r>
              <a:rPr lang="en-US" sz="3000" dirty="0">
                <a:solidFill>
                  <a:srgbClr val="FFFFFF"/>
                </a:solidFill>
                <a:cs typeface="Mandali"/>
              </a:rPr>
              <a:t> </a:t>
            </a:r>
            <a:r>
              <a:rPr lang="en-US" sz="3000" dirty="0" err="1">
                <a:solidFill>
                  <a:srgbClr val="FFFFFF"/>
                </a:solidFill>
                <a:cs typeface="Mandali"/>
              </a:rPr>
              <a:t>చేయబడినవాడనై</a:t>
            </a:r>
            <a:r>
              <a:rPr lang="en-US" sz="3000" dirty="0">
                <a:solidFill>
                  <a:srgbClr val="FFFFFF"/>
                </a:solidFill>
                <a:cs typeface="Mandali"/>
              </a:rPr>
              <a:t> </a:t>
            </a:r>
            <a:r>
              <a:rPr lang="en-US" sz="3000" dirty="0" err="1">
                <a:solidFill>
                  <a:srgbClr val="FFFFFF"/>
                </a:solidFill>
                <a:cs typeface="Mandali"/>
              </a:rPr>
              <a:t>యున్నాను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తలమీదికి</a:t>
            </a:r>
            <a:r>
              <a:rPr lang="en-US" sz="3000" dirty="0">
                <a:solidFill>
                  <a:srgbClr val="FFFFFF"/>
                </a:solidFill>
                <a:cs typeface="Mandali"/>
              </a:rPr>
              <a:t> </a:t>
            </a:r>
            <a:r>
              <a:rPr lang="en-US" sz="3000" dirty="0" err="1">
                <a:solidFill>
                  <a:srgbClr val="FFFFFF"/>
                </a:solidFill>
                <a:cs typeface="Mandali"/>
              </a:rPr>
              <a:t>మంగలకత్తి</a:t>
            </a:r>
            <a:r>
              <a:rPr lang="en-US" sz="3000" dirty="0">
                <a:solidFill>
                  <a:srgbClr val="FFFFFF"/>
                </a:solidFill>
                <a:cs typeface="Mandali"/>
              </a:rPr>
              <a:t> </a:t>
            </a:r>
            <a:r>
              <a:rPr lang="en-US" sz="3000" dirty="0" err="1">
                <a:solidFill>
                  <a:srgbClr val="FFFFFF"/>
                </a:solidFill>
                <a:cs typeface="Mandali"/>
              </a:rPr>
              <a:t>రాలేదు</a:t>
            </a:r>
            <a:r>
              <a:rPr lang="en-US" sz="3000" dirty="0">
                <a:solidFill>
                  <a:srgbClr val="FFFFFF"/>
                </a:solidFill>
                <a:cs typeface="Mandali"/>
              </a:rPr>
              <a:t>, </a:t>
            </a:r>
            <a:r>
              <a:rPr lang="en-US" sz="3000" dirty="0" err="1">
                <a:solidFill>
                  <a:srgbClr val="FFFFFF"/>
                </a:solidFill>
                <a:cs typeface="Mandali"/>
              </a:rPr>
              <a:t>నాకు</a:t>
            </a:r>
            <a:r>
              <a:rPr lang="en-US" sz="3000" dirty="0">
                <a:solidFill>
                  <a:srgbClr val="FFFFFF"/>
                </a:solidFill>
                <a:cs typeface="Mandali"/>
              </a:rPr>
              <a:t> </a:t>
            </a:r>
            <a:r>
              <a:rPr lang="en-US" sz="3000" dirty="0" err="1">
                <a:solidFill>
                  <a:srgbClr val="FFFFFF"/>
                </a:solidFill>
                <a:cs typeface="Mandali"/>
              </a:rPr>
              <a:t>క్షౌరము</a:t>
            </a:r>
            <a:r>
              <a:rPr lang="en-US" sz="3000" dirty="0">
                <a:solidFill>
                  <a:srgbClr val="FFFFFF"/>
                </a:solidFill>
                <a:cs typeface="Mandali"/>
              </a:rPr>
              <a:t> </a:t>
            </a:r>
            <a:r>
              <a:rPr lang="en-US" sz="3000" dirty="0" err="1">
                <a:solidFill>
                  <a:srgbClr val="FFFFFF"/>
                </a:solidFill>
                <a:cs typeface="Mandali"/>
              </a:rPr>
              <a:t>చేసినయెడల</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బలము</a:t>
            </a:r>
            <a:r>
              <a:rPr lang="en-US" sz="3000" dirty="0">
                <a:solidFill>
                  <a:srgbClr val="FFFFFF"/>
                </a:solidFill>
                <a:cs typeface="Mandali"/>
              </a:rPr>
              <a:t> </a:t>
            </a:r>
            <a:r>
              <a:rPr lang="en-US" sz="3000" dirty="0" err="1">
                <a:solidFill>
                  <a:srgbClr val="FFFFFF"/>
                </a:solidFill>
                <a:cs typeface="Mandali"/>
              </a:rPr>
              <a:t>నాలోనుండి</a:t>
            </a:r>
            <a:r>
              <a:rPr lang="en-US" sz="3000" dirty="0">
                <a:solidFill>
                  <a:srgbClr val="FFFFFF"/>
                </a:solidFill>
                <a:cs typeface="Mandali"/>
              </a:rPr>
              <a:t> </a:t>
            </a:r>
            <a:r>
              <a:rPr lang="en-US" sz="3000" dirty="0" err="1">
                <a:solidFill>
                  <a:srgbClr val="FFFFFF"/>
                </a:solidFill>
                <a:cs typeface="Mandali"/>
              </a:rPr>
              <a:t>తొలగిపోయి</a:t>
            </a:r>
            <a:r>
              <a:rPr lang="en-US" sz="3000" dirty="0">
                <a:solidFill>
                  <a:srgbClr val="FFFFFF"/>
                </a:solidFill>
                <a:cs typeface="Mandali"/>
              </a:rPr>
              <a:t> </a:t>
            </a:r>
            <a:r>
              <a:rPr lang="en-US" sz="3000" dirty="0" err="1">
                <a:solidFill>
                  <a:srgbClr val="FFFFFF"/>
                </a:solidFill>
                <a:cs typeface="Mandali"/>
              </a:rPr>
              <a:t>యితర</a:t>
            </a:r>
            <a:r>
              <a:rPr lang="en-US" sz="3000" dirty="0">
                <a:solidFill>
                  <a:srgbClr val="FFFFFF"/>
                </a:solidFill>
                <a:cs typeface="Mandali"/>
              </a:rPr>
              <a:t> </a:t>
            </a:r>
            <a:r>
              <a:rPr lang="en-US" sz="3000" dirty="0" err="1">
                <a:solidFill>
                  <a:srgbClr val="FFFFFF"/>
                </a:solidFill>
                <a:cs typeface="Mandali"/>
              </a:rPr>
              <a:t>మనుష్యులవలె</a:t>
            </a:r>
            <a:r>
              <a:rPr lang="en-US" sz="3000" dirty="0">
                <a:solidFill>
                  <a:srgbClr val="FFFFFF"/>
                </a:solidFill>
                <a:cs typeface="Mandali"/>
              </a:rPr>
              <a:t> </a:t>
            </a:r>
            <a:r>
              <a:rPr lang="en-US" sz="3000" dirty="0" err="1">
                <a:solidFill>
                  <a:srgbClr val="FFFFFF"/>
                </a:solidFill>
                <a:cs typeface="Mandali"/>
              </a:rPr>
              <a:t>అవుదునని</a:t>
            </a:r>
            <a:r>
              <a:rPr lang="en-US" sz="3000" dirty="0">
                <a:solidFill>
                  <a:srgbClr val="FFFFFF"/>
                </a:solidFill>
                <a:cs typeface="Mandali"/>
              </a:rPr>
              <a:t> </a:t>
            </a:r>
            <a:r>
              <a:rPr lang="en-US" sz="3000" dirty="0" err="1">
                <a:solidFill>
                  <a:srgbClr val="FFFFFF"/>
                </a:solidFill>
                <a:cs typeface="Mandali"/>
              </a:rPr>
              <a:t>ఆమెతో</a:t>
            </a:r>
            <a:r>
              <a:rPr lang="en-US" sz="3000" dirty="0">
                <a:solidFill>
                  <a:srgbClr val="FFFFFF"/>
                </a:solidFill>
                <a:cs typeface="Mandali"/>
              </a:rPr>
              <a:t> </a:t>
            </a:r>
            <a:r>
              <a:rPr lang="en-US" sz="3000" dirty="0" err="1">
                <a:solidFill>
                  <a:srgbClr val="FFFFFF"/>
                </a:solidFill>
                <a:cs typeface="Mandali"/>
              </a:rPr>
              <a:t>అనెను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16:18</a:t>
            </a:r>
            <a:r>
              <a:rPr lang="en-US" sz="3000">
                <a:solidFill>
                  <a:srgbClr val="FFFFFF"/>
                </a:solidFill>
                <a:cs typeface="Mandali"/>
              </a:rPr>
              <a:t> అతడు తన అభిప్రాయమును తనకు తెలిపెనని దెలీలా యెరిగి, ఆమె వర్తమానము పంపి ఫిలిష్తీయుల సర్దారులను పిలిపించి యీసారికి రండి; ఇతడు తన అభిప్రాయమంతయు నాకు తెలిపెననెను. ఫిలిష్తీయుల సర్దారులు రూపాయిలనుచేత పట్టుకొని ఆమెయొద్దకు రాగా</a:t>
            </a:r>
          </a:p>
          <a:p>
            <a:pPr algn="just">
              <a:lnSpc>
                <a:spcPct val="150000"/>
              </a:lnSpc>
              <a:buNone/>
            </a:pPr>
            <a:r>
              <a:rPr lang="en-US" sz="3000" b="1">
                <a:solidFill>
                  <a:srgbClr val="FFFFFF"/>
                </a:solidFill>
                <a:cs typeface="Mandali"/>
              </a:rPr>
              <a:t>16:19</a:t>
            </a:r>
            <a:r>
              <a:rPr lang="en-US" sz="3000">
                <a:solidFill>
                  <a:srgbClr val="FFFFFF"/>
                </a:solidFill>
                <a:cs typeface="Mandali"/>
              </a:rPr>
              <a:t> ఆమె తన తొడమీద అతని నిద్రబుచ్చి, ఒక మనుష్యుని పిలిపించి వానిచేత అతని తలమీది యేడు జడలను క్షౌరము చేయించి అతని బాధించుటకు మొదలుపెట్టెను. అప్పుడు అతనిలోనుండి బలము తొలగిపోయెను.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2:11</a:t>
            </a:r>
            <a:r>
              <a:rPr lang="en-US" sz="3000" dirty="0">
                <a:solidFill>
                  <a:srgbClr val="FFFFFF"/>
                </a:solidFill>
                <a:cs typeface="Mandali"/>
              </a:rPr>
              <a:t> </a:t>
            </a:r>
            <a:r>
              <a:rPr lang="en-US" sz="3000" dirty="0" err="1">
                <a:solidFill>
                  <a:srgbClr val="FFFFFF"/>
                </a:solidFill>
                <a:cs typeface="Mandali"/>
              </a:rPr>
              <a:t>ఇశ్రాయేలీయులు</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కన్నులయెదుట</a:t>
            </a:r>
            <a:r>
              <a:rPr lang="en-US" sz="3000" dirty="0">
                <a:solidFill>
                  <a:srgbClr val="FFFFFF"/>
                </a:solidFill>
                <a:cs typeface="Mandali"/>
              </a:rPr>
              <a:t> </a:t>
            </a:r>
            <a:r>
              <a:rPr lang="en-US" sz="3000" dirty="0" err="1">
                <a:solidFill>
                  <a:srgbClr val="FFFFFF"/>
                </a:solidFill>
                <a:cs typeface="Mandali"/>
              </a:rPr>
              <a:t>కీడుచేసి</a:t>
            </a:r>
            <a:r>
              <a:rPr lang="en-US" sz="3000" dirty="0">
                <a:solidFill>
                  <a:srgbClr val="FFFFFF"/>
                </a:solidFill>
                <a:cs typeface="Mandali"/>
              </a:rPr>
              <a:t>, </a:t>
            </a:r>
            <a:r>
              <a:rPr lang="en-US" sz="3000" dirty="0" err="1">
                <a:solidFill>
                  <a:srgbClr val="FFFFFF"/>
                </a:solidFill>
                <a:cs typeface="Mandali"/>
              </a:rPr>
              <a:t>ఐగుప్తుదేశములోనుండి</a:t>
            </a:r>
            <a:r>
              <a:rPr lang="en-US" sz="3000" dirty="0">
                <a:solidFill>
                  <a:srgbClr val="FFFFFF"/>
                </a:solidFill>
                <a:cs typeface="Mandali"/>
              </a:rPr>
              <a:t> </a:t>
            </a:r>
            <a:r>
              <a:rPr lang="en-US" sz="3000" dirty="0" err="1">
                <a:solidFill>
                  <a:srgbClr val="FFFFFF"/>
                </a:solidFill>
                <a:cs typeface="Mandali"/>
              </a:rPr>
              <a:t>వారిని</a:t>
            </a:r>
            <a:r>
              <a:rPr lang="en-US" sz="3000" dirty="0">
                <a:solidFill>
                  <a:srgbClr val="FFFFFF"/>
                </a:solidFill>
                <a:cs typeface="Mandali"/>
              </a:rPr>
              <a:t> </a:t>
            </a:r>
            <a:r>
              <a:rPr lang="en-US" sz="3000" dirty="0" err="1">
                <a:solidFill>
                  <a:srgbClr val="FFFFFF"/>
                </a:solidFill>
                <a:cs typeface="Mandali"/>
              </a:rPr>
              <a:t>రప్పించిన</a:t>
            </a:r>
            <a:r>
              <a:rPr lang="en-US" sz="3000" dirty="0">
                <a:solidFill>
                  <a:srgbClr val="FFFFFF"/>
                </a:solidFill>
                <a:cs typeface="Mandali"/>
              </a:rPr>
              <a:t> </a:t>
            </a:r>
            <a:r>
              <a:rPr lang="en-US" sz="3000" dirty="0" err="1">
                <a:solidFill>
                  <a:srgbClr val="FFFFFF"/>
                </a:solidFill>
                <a:cs typeface="Mandali"/>
              </a:rPr>
              <a:t>తమ</a:t>
            </a:r>
            <a:r>
              <a:rPr lang="en-US" sz="3000" dirty="0">
                <a:solidFill>
                  <a:srgbClr val="FFFFFF"/>
                </a:solidFill>
                <a:cs typeface="Mandali"/>
              </a:rPr>
              <a:t> </a:t>
            </a:r>
            <a:r>
              <a:rPr lang="en-US" sz="3000" dirty="0" err="1">
                <a:solidFill>
                  <a:srgbClr val="FFFFFF"/>
                </a:solidFill>
                <a:cs typeface="Mandali"/>
              </a:rPr>
              <a:t>పితరుల</a:t>
            </a:r>
            <a:r>
              <a:rPr lang="en-US" sz="3000" dirty="0">
                <a:solidFill>
                  <a:srgbClr val="FFFFFF"/>
                </a:solidFill>
                <a:cs typeface="Mandali"/>
              </a:rPr>
              <a:t> </a:t>
            </a:r>
            <a:r>
              <a:rPr lang="en-US" sz="3000" dirty="0" err="1">
                <a:solidFill>
                  <a:srgbClr val="FFFFFF"/>
                </a:solidFill>
                <a:cs typeface="Mandali"/>
              </a:rPr>
              <a:t>దేవుడైన</a:t>
            </a:r>
            <a:r>
              <a:rPr lang="en-US" sz="3000" dirty="0">
                <a:solidFill>
                  <a:srgbClr val="FFFFFF"/>
                </a:solidFill>
                <a:cs typeface="Mandali"/>
              </a:rPr>
              <a:t> </a:t>
            </a:r>
            <a:r>
              <a:rPr lang="en-US" sz="3000" dirty="0" err="1">
                <a:solidFill>
                  <a:srgbClr val="FFFFFF"/>
                </a:solidFill>
                <a:cs typeface="Mandali"/>
              </a:rPr>
              <a:t>యెహోవాను</a:t>
            </a:r>
            <a:r>
              <a:rPr lang="en-US" sz="3000" dirty="0">
                <a:solidFill>
                  <a:srgbClr val="FFFFFF"/>
                </a:solidFill>
                <a:cs typeface="Mandali"/>
              </a:rPr>
              <a:t> </a:t>
            </a:r>
            <a:r>
              <a:rPr lang="en-US" sz="3000" dirty="0" err="1">
                <a:solidFill>
                  <a:srgbClr val="FFFFFF"/>
                </a:solidFill>
                <a:cs typeface="Mandali"/>
              </a:rPr>
              <a:t>విసర్జించి</a:t>
            </a:r>
            <a:r>
              <a:rPr lang="en-US" sz="3000" dirty="0">
                <a:solidFill>
                  <a:srgbClr val="FFFFFF"/>
                </a:solidFill>
                <a:cs typeface="Mandali"/>
              </a:rPr>
              <a:t> </a:t>
            </a:r>
            <a:r>
              <a:rPr lang="en-US" sz="3000" dirty="0" err="1">
                <a:solidFill>
                  <a:srgbClr val="FFFFFF"/>
                </a:solidFill>
                <a:cs typeface="Mandali"/>
              </a:rPr>
              <a:t>బయలు</a:t>
            </a:r>
            <a:r>
              <a:rPr lang="en-US" sz="3000" dirty="0">
                <a:solidFill>
                  <a:srgbClr val="FFFFFF"/>
                </a:solidFill>
                <a:cs typeface="Mandali"/>
              </a:rPr>
              <a:t> </a:t>
            </a:r>
            <a:r>
              <a:rPr lang="en-US" sz="3000" dirty="0" err="1">
                <a:solidFill>
                  <a:srgbClr val="FFFFFF"/>
                </a:solidFill>
                <a:cs typeface="Mandali"/>
              </a:rPr>
              <a:t>దేవతలను</a:t>
            </a:r>
            <a:r>
              <a:rPr lang="en-US" sz="3000" dirty="0">
                <a:solidFill>
                  <a:srgbClr val="FFFFFF"/>
                </a:solidFill>
                <a:cs typeface="Mandali"/>
              </a:rPr>
              <a:t> </a:t>
            </a:r>
            <a:r>
              <a:rPr lang="en-US" sz="3000" dirty="0" err="1">
                <a:solidFill>
                  <a:srgbClr val="FFFFFF"/>
                </a:solidFill>
                <a:cs typeface="Mandali"/>
              </a:rPr>
              <a:t>పూజించి</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2:12</a:t>
            </a:r>
            <a:r>
              <a:rPr lang="en-US" sz="3000" dirty="0">
                <a:solidFill>
                  <a:srgbClr val="FFFFFF"/>
                </a:solidFill>
                <a:cs typeface="Mandali"/>
              </a:rPr>
              <a:t> </a:t>
            </a:r>
            <a:r>
              <a:rPr lang="en-US" sz="3000" dirty="0" err="1">
                <a:solidFill>
                  <a:srgbClr val="FFFFFF"/>
                </a:solidFill>
                <a:cs typeface="Mandali"/>
              </a:rPr>
              <a:t>తమ</a:t>
            </a:r>
            <a:r>
              <a:rPr lang="en-US" sz="3000" dirty="0">
                <a:solidFill>
                  <a:srgbClr val="FFFFFF"/>
                </a:solidFill>
                <a:cs typeface="Mandali"/>
              </a:rPr>
              <a:t> </a:t>
            </a:r>
            <a:r>
              <a:rPr lang="en-US" sz="3000" dirty="0" err="1">
                <a:solidFill>
                  <a:srgbClr val="FFFFFF"/>
                </a:solidFill>
                <a:cs typeface="Mandali"/>
              </a:rPr>
              <a:t>చుట్టునుండు</a:t>
            </a:r>
            <a:r>
              <a:rPr lang="en-US" sz="3000" dirty="0">
                <a:solidFill>
                  <a:srgbClr val="FFFFFF"/>
                </a:solidFill>
                <a:cs typeface="Mandali"/>
              </a:rPr>
              <a:t> </a:t>
            </a:r>
            <a:r>
              <a:rPr lang="en-US" sz="3000" dirty="0" err="1">
                <a:solidFill>
                  <a:srgbClr val="FFFFFF"/>
                </a:solidFill>
                <a:cs typeface="Mandali"/>
              </a:rPr>
              <a:t>జనుల</a:t>
            </a:r>
            <a:r>
              <a:rPr lang="en-US" sz="3000" dirty="0">
                <a:solidFill>
                  <a:srgbClr val="FFFFFF"/>
                </a:solidFill>
                <a:cs typeface="Mandali"/>
              </a:rPr>
              <a:t> </a:t>
            </a:r>
            <a:r>
              <a:rPr lang="en-US" sz="3000" dirty="0" err="1">
                <a:solidFill>
                  <a:srgbClr val="FFFFFF"/>
                </a:solidFill>
                <a:cs typeface="Mandali"/>
              </a:rPr>
              <a:t>దేవతలలో</a:t>
            </a:r>
            <a:r>
              <a:rPr lang="en-US" sz="3000" dirty="0">
                <a:solidFill>
                  <a:srgbClr val="FFFFFF"/>
                </a:solidFill>
                <a:cs typeface="Mandali"/>
              </a:rPr>
              <a:t> </a:t>
            </a:r>
            <a:r>
              <a:rPr lang="en-US" sz="3000" dirty="0" err="1">
                <a:solidFill>
                  <a:srgbClr val="FFFFFF"/>
                </a:solidFill>
                <a:cs typeface="Mandali"/>
              </a:rPr>
              <a:t>ఇతరదేవతలను</a:t>
            </a:r>
            <a:r>
              <a:rPr lang="en-US" sz="3000" dirty="0">
                <a:solidFill>
                  <a:srgbClr val="FFFFFF"/>
                </a:solidFill>
                <a:cs typeface="Mandali"/>
              </a:rPr>
              <a:t> </a:t>
            </a:r>
            <a:r>
              <a:rPr lang="en-US" sz="3000" dirty="0" err="1">
                <a:solidFill>
                  <a:srgbClr val="FFFFFF"/>
                </a:solidFill>
                <a:cs typeface="Mandali"/>
              </a:rPr>
              <a:t>అనుసరించి</a:t>
            </a:r>
            <a:r>
              <a:rPr lang="en-US" sz="3000" dirty="0">
                <a:solidFill>
                  <a:srgbClr val="FFFFFF"/>
                </a:solidFill>
                <a:cs typeface="Mandali"/>
              </a:rPr>
              <a:t> </a:t>
            </a:r>
            <a:r>
              <a:rPr lang="en-US" sz="3000" dirty="0" err="1">
                <a:solidFill>
                  <a:srgbClr val="FFFFFF"/>
                </a:solidFill>
                <a:cs typeface="Mandali"/>
              </a:rPr>
              <a:t>వాటికి</a:t>
            </a:r>
            <a:r>
              <a:rPr lang="en-US" sz="3000" dirty="0">
                <a:solidFill>
                  <a:srgbClr val="FFFFFF"/>
                </a:solidFill>
                <a:cs typeface="Mandali"/>
              </a:rPr>
              <a:t> </a:t>
            </a:r>
            <a:r>
              <a:rPr lang="en-US" sz="3000" dirty="0" err="1">
                <a:solidFill>
                  <a:srgbClr val="FFFFFF"/>
                </a:solidFill>
                <a:cs typeface="Mandali"/>
              </a:rPr>
              <a:t>నమస్కరించి</a:t>
            </a:r>
            <a:r>
              <a:rPr lang="en-US" sz="3000" dirty="0">
                <a:solidFill>
                  <a:srgbClr val="FFFFFF"/>
                </a:solidFill>
                <a:cs typeface="Mandali"/>
              </a:rPr>
              <a:t> </a:t>
            </a:r>
            <a:r>
              <a:rPr lang="en-US" sz="3000" dirty="0" err="1">
                <a:solidFill>
                  <a:srgbClr val="FFFFFF"/>
                </a:solidFill>
                <a:cs typeface="Mandali"/>
              </a:rPr>
              <a:t>యెహోవాకు</a:t>
            </a:r>
            <a:r>
              <a:rPr lang="en-US" sz="3000" dirty="0">
                <a:solidFill>
                  <a:srgbClr val="FFFFFF"/>
                </a:solidFill>
                <a:cs typeface="Mandali"/>
              </a:rPr>
              <a:t> </a:t>
            </a:r>
            <a:r>
              <a:rPr lang="en-US" sz="3000" dirty="0" err="1">
                <a:solidFill>
                  <a:srgbClr val="FFFFFF"/>
                </a:solidFill>
                <a:cs typeface="Mandali"/>
              </a:rPr>
              <a:t>కోపము</a:t>
            </a:r>
            <a:r>
              <a:rPr lang="en-US" sz="3000" dirty="0">
                <a:solidFill>
                  <a:srgbClr val="FFFFFF"/>
                </a:solidFill>
                <a:cs typeface="Mandali"/>
              </a:rPr>
              <a:t> </a:t>
            </a:r>
            <a:r>
              <a:rPr lang="en-US" sz="3000" dirty="0" err="1">
                <a:solidFill>
                  <a:srgbClr val="FFFFFF"/>
                </a:solidFill>
                <a:cs typeface="Mandali"/>
              </a:rPr>
              <a:t>పుట్టించిరి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2:13</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యెహోవాను</a:t>
            </a:r>
            <a:r>
              <a:rPr lang="en-US" sz="3000" dirty="0">
                <a:solidFill>
                  <a:srgbClr val="FFFFFF"/>
                </a:solidFill>
                <a:cs typeface="Mandali"/>
              </a:rPr>
              <a:t> </a:t>
            </a:r>
            <a:r>
              <a:rPr lang="en-US" sz="3000" dirty="0" err="1">
                <a:solidFill>
                  <a:srgbClr val="FFFFFF"/>
                </a:solidFill>
                <a:cs typeface="Mandali"/>
              </a:rPr>
              <a:t>విసర్జించి</a:t>
            </a:r>
            <a:r>
              <a:rPr lang="en-US" sz="3000" dirty="0">
                <a:solidFill>
                  <a:srgbClr val="FFFFFF"/>
                </a:solidFill>
                <a:cs typeface="Mandali"/>
              </a:rPr>
              <a:t> </a:t>
            </a:r>
            <a:r>
              <a:rPr lang="en-US" sz="3000" dirty="0" err="1">
                <a:solidFill>
                  <a:srgbClr val="FFFFFF"/>
                </a:solidFill>
                <a:cs typeface="Mandali"/>
              </a:rPr>
              <a:t>బయలును</a:t>
            </a:r>
            <a:r>
              <a:rPr lang="en-US" sz="3000" dirty="0">
                <a:solidFill>
                  <a:srgbClr val="FFFFFF"/>
                </a:solidFill>
                <a:cs typeface="Mandali"/>
              </a:rPr>
              <a:t> </a:t>
            </a:r>
            <a:r>
              <a:rPr lang="en-US" sz="3000" dirty="0" err="1">
                <a:solidFill>
                  <a:srgbClr val="FFFFFF"/>
                </a:solidFill>
                <a:cs typeface="Mandali"/>
              </a:rPr>
              <a:t>అష్తారోతును</a:t>
            </a:r>
            <a:r>
              <a:rPr lang="en-US" sz="3000" dirty="0">
                <a:solidFill>
                  <a:srgbClr val="FFFFFF"/>
                </a:solidFill>
                <a:cs typeface="Mandali"/>
              </a:rPr>
              <a:t> </a:t>
            </a:r>
            <a:r>
              <a:rPr lang="en-US" sz="3000" dirty="0" err="1">
                <a:solidFill>
                  <a:srgbClr val="FFFFFF"/>
                </a:solidFill>
                <a:cs typeface="Mandali"/>
              </a:rPr>
              <a:t>పూజించిరి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2:14</a:t>
            </a:r>
            <a:r>
              <a:rPr lang="en-US" sz="3000" dirty="0">
                <a:solidFill>
                  <a:srgbClr val="FFFFFF"/>
                </a:solidFill>
                <a:cs typeface="Mandali"/>
              </a:rPr>
              <a:t> </a:t>
            </a:r>
            <a:r>
              <a:rPr lang="en-US" sz="3000" dirty="0" err="1">
                <a:solidFill>
                  <a:srgbClr val="FFFFFF"/>
                </a:solidFill>
                <a:cs typeface="Mandali"/>
              </a:rPr>
              <a:t>కాబట్టి</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కోపాగ్ని</a:t>
            </a:r>
            <a:r>
              <a:rPr lang="en-US" sz="3000" dirty="0">
                <a:solidFill>
                  <a:srgbClr val="FFFFFF"/>
                </a:solidFill>
                <a:cs typeface="Mandali"/>
              </a:rPr>
              <a:t> </a:t>
            </a:r>
            <a:r>
              <a:rPr lang="en-US" sz="3000" dirty="0" err="1">
                <a:solidFill>
                  <a:srgbClr val="FFFFFF"/>
                </a:solidFill>
                <a:cs typeface="Mandali"/>
              </a:rPr>
              <a:t>ఇశ్రాయేలీయులమీద</a:t>
            </a:r>
            <a:r>
              <a:rPr lang="en-US" sz="3000" dirty="0">
                <a:solidFill>
                  <a:srgbClr val="FFFFFF"/>
                </a:solidFill>
                <a:cs typeface="Mandali"/>
              </a:rPr>
              <a:t> </a:t>
            </a:r>
            <a:r>
              <a:rPr lang="en-US" sz="3000" dirty="0" err="1">
                <a:solidFill>
                  <a:srgbClr val="FFFFFF"/>
                </a:solidFill>
                <a:cs typeface="Mandali"/>
              </a:rPr>
              <a:t>మండెను</a:t>
            </a:r>
            <a:r>
              <a:rPr lang="en-US" sz="3000" dirty="0">
                <a:solidFill>
                  <a:srgbClr val="FFFFFF"/>
                </a:solidFill>
                <a:cs typeface="Mandali"/>
              </a:rPr>
              <a:t>; </a:t>
            </a:r>
            <a:r>
              <a:rPr lang="en-US" sz="3000" dirty="0" err="1">
                <a:solidFill>
                  <a:srgbClr val="FFFFFF"/>
                </a:solidFill>
                <a:cs typeface="Mandali"/>
              </a:rPr>
              <a:t>ఆయన</a:t>
            </a:r>
            <a:r>
              <a:rPr lang="en-US" sz="3000" dirty="0">
                <a:solidFill>
                  <a:srgbClr val="FFFFFF"/>
                </a:solidFill>
                <a:cs typeface="Mandali"/>
              </a:rPr>
              <a:t> </a:t>
            </a:r>
            <a:r>
              <a:rPr lang="en-US" sz="3000" dirty="0" err="1">
                <a:solidFill>
                  <a:srgbClr val="FFFFFF"/>
                </a:solidFill>
                <a:cs typeface="Mandali"/>
              </a:rPr>
              <a:t>దోచుకొనువారి</a:t>
            </a:r>
            <a:r>
              <a:rPr lang="en-US" sz="3000" dirty="0">
                <a:solidFill>
                  <a:srgbClr val="FFFFFF"/>
                </a:solidFill>
                <a:cs typeface="Mandali"/>
              </a:rPr>
              <a:t> </a:t>
            </a:r>
            <a:r>
              <a:rPr lang="en-US" sz="3000" dirty="0" err="1">
                <a:solidFill>
                  <a:srgbClr val="FFFFFF"/>
                </a:solidFill>
                <a:cs typeface="Mandali"/>
              </a:rPr>
              <a:t>చేతికి</a:t>
            </a:r>
            <a:r>
              <a:rPr lang="en-US" sz="3000" dirty="0">
                <a:solidFill>
                  <a:srgbClr val="FFFFFF"/>
                </a:solidFill>
                <a:cs typeface="Mandali"/>
              </a:rPr>
              <a:t> </a:t>
            </a:r>
            <a:r>
              <a:rPr lang="en-US" sz="3000" dirty="0" err="1">
                <a:solidFill>
                  <a:srgbClr val="FFFFFF"/>
                </a:solidFill>
                <a:cs typeface="Mandali"/>
              </a:rPr>
              <a:t>వారిని</a:t>
            </a:r>
            <a:r>
              <a:rPr lang="en-US" sz="3000" dirty="0">
                <a:solidFill>
                  <a:srgbClr val="FFFFFF"/>
                </a:solidFill>
                <a:cs typeface="Mandali"/>
              </a:rPr>
              <a:t> </a:t>
            </a:r>
            <a:r>
              <a:rPr lang="en-US" sz="3000" dirty="0" err="1">
                <a:solidFill>
                  <a:srgbClr val="FFFFFF"/>
                </a:solidFill>
                <a:cs typeface="Mandali"/>
              </a:rPr>
              <a:t>అప్పగించెను</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ఇశ్రాయేలీయులను</a:t>
            </a:r>
            <a:r>
              <a:rPr lang="en-US" sz="3000" dirty="0">
                <a:solidFill>
                  <a:srgbClr val="FFFFFF"/>
                </a:solidFill>
                <a:cs typeface="Mandali"/>
              </a:rPr>
              <a:t> </a:t>
            </a:r>
            <a:r>
              <a:rPr lang="en-US" sz="3000" dirty="0" err="1">
                <a:solidFill>
                  <a:srgbClr val="FFFFFF"/>
                </a:solidFill>
                <a:cs typeface="Mandali"/>
              </a:rPr>
              <a:t>దోచుకొనిరి</a:t>
            </a:r>
            <a:r>
              <a:rPr lang="en-US" sz="3000" dirty="0">
                <a:solidFill>
                  <a:srgbClr val="FFFFFF"/>
                </a:solidFill>
                <a:cs typeface="Mandali"/>
              </a:rPr>
              <a:t>; </a:t>
            </a:r>
            <a:r>
              <a:rPr lang="en-US" sz="3000" dirty="0" err="1">
                <a:solidFill>
                  <a:srgbClr val="FFFFFF"/>
                </a:solidFill>
                <a:cs typeface="Mandali"/>
              </a:rPr>
              <a:t>ఆయన</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చుట్టునున్నవారి</a:t>
            </a:r>
            <a:r>
              <a:rPr lang="en-US" sz="3000" dirty="0">
                <a:solidFill>
                  <a:srgbClr val="FFFFFF"/>
                </a:solidFill>
                <a:cs typeface="Mandali"/>
              </a:rPr>
              <a:t> </a:t>
            </a:r>
            <a:r>
              <a:rPr lang="en-US" sz="3000" dirty="0" err="1">
                <a:solidFill>
                  <a:srgbClr val="FFFFFF"/>
                </a:solidFill>
                <a:cs typeface="Mandali"/>
              </a:rPr>
              <a:t>శత్రువులచేతికి</a:t>
            </a:r>
            <a:r>
              <a:rPr lang="en-US" sz="3000" dirty="0">
                <a:solidFill>
                  <a:srgbClr val="FFFFFF"/>
                </a:solidFill>
                <a:cs typeface="Mandali"/>
              </a:rPr>
              <a:t> </a:t>
            </a:r>
            <a:r>
              <a:rPr lang="en-US" sz="3000" dirty="0" err="1">
                <a:solidFill>
                  <a:srgbClr val="FFFFFF"/>
                </a:solidFill>
                <a:cs typeface="Mandali"/>
              </a:rPr>
              <a:t>వారిని</a:t>
            </a:r>
            <a:r>
              <a:rPr lang="en-US" sz="3000" dirty="0">
                <a:solidFill>
                  <a:srgbClr val="FFFFFF"/>
                </a:solidFill>
                <a:cs typeface="Mandali"/>
              </a:rPr>
              <a:t> </a:t>
            </a:r>
            <a:r>
              <a:rPr lang="en-US" sz="3000" dirty="0" err="1">
                <a:solidFill>
                  <a:srgbClr val="FFFFFF"/>
                </a:solidFill>
                <a:cs typeface="Mandali"/>
              </a:rPr>
              <a:t>అప్పగించెను</a:t>
            </a:r>
            <a:r>
              <a:rPr lang="en-US" sz="3000" dirty="0">
                <a:solidFill>
                  <a:srgbClr val="FFFFFF"/>
                </a:solidFill>
                <a:cs typeface="Mandali"/>
              </a:rPr>
              <a:t> </a:t>
            </a:r>
            <a:r>
              <a:rPr lang="en-US" sz="3000" dirty="0" err="1">
                <a:solidFill>
                  <a:srgbClr val="FFFFFF"/>
                </a:solidFill>
                <a:cs typeface="Mandali"/>
              </a:rPr>
              <a:t>గనుక</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తమ</a:t>
            </a:r>
            <a:r>
              <a:rPr lang="en-US" sz="3000" dirty="0">
                <a:solidFill>
                  <a:srgbClr val="FFFFFF"/>
                </a:solidFill>
                <a:cs typeface="Mandali"/>
              </a:rPr>
              <a:t> </a:t>
            </a:r>
            <a:r>
              <a:rPr lang="en-US" sz="3000" dirty="0" err="1">
                <a:solidFill>
                  <a:srgbClr val="FFFFFF"/>
                </a:solidFill>
                <a:cs typeface="Mandali"/>
              </a:rPr>
              <a:t>శత్రువుల</a:t>
            </a:r>
            <a:r>
              <a:rPr lang="en-US" sz="3000" dirty="0">
                <a:solidFill>
                  <a:srgbClr val="FFFFFF"/>
                </a:solidFill>
                <a:cs typeface="Mandali"/>
              </a:rPr>
              <a:t> </a:t>
            </a:r>
            <a:r>
              <a:rPr lang="en-US" sz="3000" dirty="0" err="1">
                <a:solidFill>
                  <a:srgbClr val="FFFFFF"/>
                </a:solidFill>
                <a:cs typeface="Mandali"/>
              </a:rPr>
              <a:t>యెదుట</a:t>
            </a:r>
            <a:r>
              <a:rPr lang="en-US" sz="3000" dirty="0">
                <a:solidFill>
                  <a:srgbClr val="FFFFFF"/>
                </a:solidFill>
                <a:cs typeface="Mandali"/>
              </a:rPr>
              <a:t> </a:t>
            </a:r>
            <a:r>
              <a:rPr lang="en-US" sz="3000" dirty="0" err="1">
                <a:solidFill>
                  <a:srgbClr val="FFFFFF"/>
                </a:solidFill>
                <a:cs typeface="Mandali"/>
              </a:rPr>
              <a:t>నిలువలేకపోయిరి</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16:20</a:t>
            </a:r>
            <a:r>
              <a:rPr lang="en-US" sz="3000">
                <a:solidFill>
                  <a:srgbClr val="FFFFFF"/>
                </a:solidFill>
                <a:cs typeface="Mandali"/>
              </a:rPr>
              <a:t> ఆమె సమ్సోనూ, ఫిలిష్తీయులు నీమీద పడుచున్నారనగా అతడు నిద్రమేలుకొని యెప్పటియట్లు నేను బయలుదేరి విడజిమ్ముకొందుననుకొనెను. అయితే యెహోవా తనను ఎడబాసెనని అతనికి తెలియలేదు.</a:t>
            </a:r>
          </a:p>
          <a:p>
            <a:pPr algn="just">
              <a:lnSpc>
                <a:spcPct val="150000"/>
              </a:lnSpc>
              <a:buNone/>
            </a:pPr>
            <a:r>
              <a:rPr lang="en-US" sz="3000" b="1">
                <a:solidFill>
                  <a:srgbClr val="FFFFFF"/>
                </a:solidFill>
                <a:cs typeface="Mandali"/>
              </a:rPr>
              <a:t>16:21</a:t>
            </a:r>
            <a:r>
              <a:rPr lang="en-US" sz="3000">
                <a:solidFill>
                  <a:srgbClr val="FFFFFF"/>
                </a:solidFill>
                <a:cs typeface="Mandali"/>
              </a:rPr>
              <a:t> అప్పుడు ఫిలిష్తీయులు అతని పట్టుకొని అతని కన్నులను ఊడదీసి గాజాకు అతని తీసికొనివచ్చి యిత్తడి సంకెళ్లచేత అతని బంధించిరి.</a:t>
            </a:r>
          </a:p>
          <a:p>
            <a:pPr algn="just">
              <a:lnSpc>
                <a:spcPct val="150000"/>
              </a:lnSpc>
              <a:buNone/>
            </a:pPr>
            <a:r>
              <a:rPr lang="en-US" sz="3000" b="1">
                <a:solidFill>
                  <a:srgbClr val="FFFFFF"/>
                </a:solidFill>
                <a:cs typeface="Mandali"/>
              </a:rPr>
              <a:t>16:22</a:t>
            </a:r>
            <a:r>
              <a:rPr lang="en-US" sz="3000">
                <a:solidFill>
                  <a:srgbClr val="FFFFFF"/>
                </a:solidFill>
                <a:cs typeface="Mandali"/>
              </a:rPr>
              <a:t> అతడు బందీగృహములో తిరగలి విసరువాడాయెను. అయితే అతడు క్షౌరము చేయబడిన తరువాత అతని తలవెండ్రుకలు తిరిగి మొలుచుటకు మొదలుపెట్టెను.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16:23</a:t>
            </a:r>
            <a:r>
              <a:rPr lang="en-US" sz="3000">
                <a:solidFill>
                  <a:srgbClr val="FFFFFF"/>
                </a:solidFill>
                <a:cs typeface="Mandali"/>
              </a:rPr>
              <a:t> ఫిలిష్తీయుల సర్దారులు మన దేవత మన శత్రువైన సమ్సోనును మనచేతికి అప్పగించియున్నదని చెప్పుకొని, తమ దేవతయైన దాగోనుకు మహాబలి అర్పించుటకును పండుగ ఆచరించుటకును కూడుకొనిరి.</a:t>
            </a:r>
          </a:p>
          <a:p>
            <a:pPr algn="just">
              <a:lnSpc>
                <a:spcPct val="150000"/>
              </a:lnSpc>
              <a:buNone/>
            </a:pPr>
            <a:r>
              <a:rPr lang="en-US" sz="3000" b="1">
                <a:solidFill>
                  <a:srgbClr val="FFFFFF"/>
                </a:solidFill>
                <a:cs typeface="Mandali"/>
              </a:rPr>
              <a:t>16:24</a:t>
            </a:r>
            <a:r>
              <a:rPr lang="en-US" sz="3000">
                <a:solidFill>
                  <a:srgbClr val="FFFFFF"/>
                </a:solidFill>
                <a:cs typeface="Mandali"/>
              </a:rPr>
              <a:t> జనులు సమ్సోనును చూచినప్పుడు మన దేశమును పాడుచేసినవాడును మనలో అనేకులను చంపినవాడునైన మన శత్రువుని మన దేవత మనచేతి కప్పగించియున్నదని చెప్పుకొనుచు తమ దేవతను స్తుతించిరి.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16:25</a:t>
            </a:r>
            <a:r>
              <a:rPr lang="en-US" sz="3000">
                <a:solidFill>
                  <a:srgbClr val="FFFFFF"/>
                </a:solidFill>
                <a:cs typeface="Mandali"/>
              </a:rPr>
              <a:t> వారి హృదయములు సంతోషముతో నిండియుండగా వారు మనము పరిహాసము చేయుటకు సమ్సోనును పిలిపించుదము రండని సమ్సోనును బందీగృహమునుండి పిలువనంపిరి. వారు అతని చూచి గుడి స్తంభముల మధ్యను అతని నిలువబెట్టి పరిహాసము చేయగా</a:t>
            </a:r>
          </a:p>
          <a:p>
            <a:pPr algn="just">
              <a:lnSpc>
                <a:spcPct val="150000"/>
              </a:lnSpc>
              <a:buNone/>
            </a:pPr>
            <a:r>
              <a:rPr lang="en-US" sz="3000" b="1">
                <a:solidFill>
                  <a:srgbClr val="FFFFFF"/>
                </a:solidFill>
                <a:cs typeface="Mandali"/>
              </a:rPr>
              <a:t>16:26</a:t>
            </a:r>
            <a:r>
              <a:rPr lang="en-US" sz="3000">
                <a:solidFill>
                  <a:srgbClr val="FFFFFF"/>
                </a:solidFill>
                <a:cs typeface="Mandali"/>
              </a:rPr>
              <a:t> సమ్సోను తనచేతిని పట్టుకొనిన బంటుతో ఇట్లనెను ఈ గుడికి ఆధారముగానున్న స్తంభములను నన్ను తడవనిచ్చి విడువుము, నేను వాటిమీద ఆనుకొందును.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16:27</a:t>
            </a:r>
            <a:r>
              <a:rPr lang="en-US" sz="3000">
                <a:solidFill>
                  <a:srgbClr val="FFFFFF"/>
                </a:solidFill>
                <a:cs typeface="Mandali"/>
              </a:rPr>
              <a:t> ఆ గుడి స్త్రీ పురుషులతో నిండియుండెను, ఫిలిష్తీయుల సర్దారులందరు అక్కడనుండిరి, వారు సమ్సోనును ఎగతాళి చేయగా గుడి కప్పుమీద స్త్రీ పురుషులు రమారమి మూడు వేలమంది చూచుచుండిరి.</a:t>
            </a:r>
          </a:p>
          <a:p>
            <a:pPr algn="just">
              <a:lnSpc>
                <a:spcPct val="150000"/>
              </a:lnSpc>
              <a:buNone/>
            </a:pPr>
            <a:r>
              <a:rPr lang="en-US" sz="3000" b="1">
                <a:solidFill>
                  <a:srgbClr val="FFFFFF"/>
                </a:solidFill>
                <a:cs typeface="Mandali"/>
              </a:rPr>
              <a:t>16:28</a:t>
            </a:r>
            <a:r>
              <a:rPr lang="en-US" sz="3000">
                <a:solidFill>
                  <a:srgbClr val="FFFFFF"/>
                </a:solidFill>
                <a:cs typeface="Mandali"/>
              </a:rPr>
              <a:t> అప్పుడు సమ్సోను యెహోవా ప్రభువా, దయచేసి నన్ను జ్ఞాపకము చేసికొనుము, దేవా దయచేసి యీసారి మాత్రమే నన్ను బలపరచుము, నా రెండు కన్నుల నిమిత్తము ఫిలిష్తీయులను ఒక్కమారే దండించి పగతీర్చుకొననిమ్మని యెహోవాకు మొఱ్ఱపెట్టి</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16:29</a:t>
            </a:r>
            <a:r>
              <a:rPr lang="en-US" sz="3000">
                <a:solidFill>
                  <a:srgbClr val="FFFFFF"/>
                </a:solidFill>
                <a:cs typeface="Mandali"/>
              </a:rPr>
              <a:t> ఆ గుడికి ఆధారముగానున్న రెండు మధ్య స్తంభములలో ఒకదానిని కుడిచేతను ఒకదానిని ఎడమచేతను పట్టుకొని</a:t>
            </a:r>
          </a:p>
          <a:p>
            <a:pPr algn="just">
              <a:lnSpc>
                <a:spcPct val="150000"/>
              </a:lnSpc>
              <a:buNone/>
            </a:pPr>
            <a:r>
              <a:rPr lang="en-US" sz="3000" b="1">
                <a:solidFill>
                  <a:srgbClr val="FFFFFF"/>
                </a:solidFill>
                <a:cs typeface="Mandali"/>
              </a:rPr>
              <a:t>16:30</a:t>
            </a:r>
            <a:r>
              <a:rPr lang="en-US" sz="3000">
                <a:solidFill>
                  <a:srgbClr val="FFFFFF"/>
                </a:solidFill>
                <a:cs typeface="Mandali"/>
              </a:rPr>
              <a:t> నేనును ఫిలిష్తీయులును చనిపోదుము గాక అని చెప్పి బలముతో వంగినప్పుడు గుడి ఆ సర్దారుల మీదను దానిలోనున్న జనులందరి మీదను పడెను. మరణకాలమున అతడు చంపినవారి శవముల లెక్క జీవితకాలమందు అతడు చంపినవారి లెక్కకంటె ఎక్కువాయెను.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16:31</a:t>
            </a:r>
            <a:r>
              <a:rPr lang="en-US" sz="3000">
                <a:solidFill>
                  <a:srgbClr val="FFFFFF"/>
                </a:solidFill>
                <a:cs typeface="Mandali"/>
              </a:rPr>
              <a:t> అప్పుడు అతని స్వదేశజనులును అతని తండ్రి యింటివారందరును కూడి అతనిని మోసికొనివచ్చి జొర్యాకును ఎష్తాయోలుకును మధ్యనున్న అతని తండ్రియైన మానోహ సమాధిలో అతని పాతిపెట్టిరి. అతడు ఇరువది సంవత్సరములు ఇశ్రాయేలీయులకు అధిపతిగానుండెను.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17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17:1</a:t>
            </a:r>
            <a:r>
              <a:rPr lang="en-US" sz="3000">
                <a:solidFill>
                  <a:srgbClr val="FFFFFF"/>
                </a:solidFill>
                <a:cs typeface="Mandali"/>
              </a:rPr>
              <a:t> మీకా అను నొకడు ఎఫ్రాయిమీయుల మన్యదేశములో నుండెను.</a:t>
            </a:r>
          </a:p>
          <a:p>
            <a:pPr algn="just">
              <a:lnSpc>
                <a:spcPct val="150000"/>
              </a:lnSpc>
              <a:buNone/>
            </a:pPr>
            <a:r>
              <a:rPr lang="en-US" sz="3000" b="1">
                <a:solidFill>
                  <a:srgbClr val="FFFFFF"/>
                </a:solidFill>
                <a:cs typeface="Mandali"/>
              </a:rPr>
              <a:t>17:2</a:t>
            </a:r>
            <a:r>
              <a:rPr lang="en-US" sz="3000">
                <a:solidFill>
                  <a:srgbClr val="FFFFFF"/>
                </a:solidFill>
                <a:cs typeface="Mandali"/>
              </a:rPr>
              <a:t> అతడు తన తల్లిని చూచి నీయొద్ద నుండి తీసికొనిన రూకలు, అనగా నీవు ప్రమాణముచేసి నా వినికిడిలో మాటలాడిన ఆ వెయ్యిన్ని నూరు వెండిరూకలు నాయొద్దనున్నవి. ఇదిగో నేను వాటిని తీసికొంటినని ఆమెతో చెప్పగా అతని తల్లి నా కుమారుడు యెహోవా చేత ఆశీర్వదింపబడును గాక అనెను. </a:t>
            </a:r>
          </a:p>
          <a:p>
            <a:pPr algn="just">
              <a:lnSpc>
                <a:spcPct val="150000"/>
              </a:lnSpc>
              <a:buNone/>
            </a:pPr>
            <a:r>
              <a:rPr lang="en-US" sz="3000" b="1">
                <a:solidFill>
                  <a:srgbClr val="FFFFFF"/>
                </a:solidFill>
                <a:cs typeface="Mandali"/>
              </a:rPr>
              <a:t>17:3</a:t>
            </a:r>
            <a:r>
              <a:rPr lang="en-US" sz="3000">
                <a:solidFill>
                  <a:srgbClr val="FFFFFF"/>
                </a:solidFill>
                <a:cs typeface="Mandali"/>
              </a:rPr>
              <a:t> అతడు ఆ వెయ్యిన్నినూరు రూకలను తన తల్లికి మరల నియ్యగా ఆమె పోతవిగ్రహము చేయించుటకై నా కుమారునిచేత తీసికొనిన యీ రూకలను నేను యెహోవాకు ప్రతిష్ఠించుచున్నాను, నీకు మరల అది యిచ్చెదననెను.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17:4</a:t>
            </a:r>
            <a:r>
              <a:rPr lang="en-US" sz="3000">
                <a:solidFill>
                  <a:srgbClr val="FFFFFF"/>
                </a:solidFill>
                <a:cs typeface="Mandali"/>
              </a:rPr>
              <a:t> అతడు ఆ రూకలను తన తల్లికియ్యగా ఆమె వాటిలో రెండువందలు పట్టుకొని కంసాలి కప్పగించెను. అతడు వాటితో చెక్క బడిన ప్రతిమాస్వరూపమైన పోతవిగ్రహమును చేయగా అది మీకా యింట ఉంచబడెను.</a:t>
            </a:r>
          </a:p>
          <a:p>
            <a:pPr algn="just">
              <a:lnSpc>
                <a:spcPct val="150000"/>
              </a:lnSpc>
              <a:buNone/>
            </a:pPr>
            <a:r>
              <a:rPr lang="en-US" sz="3000" b="1">
                <a:solidFill>
                  <a:srgbClr val="FFFFFF"/>
                </a:solidFill>
                <a:cs typeface="Mandali"/>
              </a:rPr>
              <a:t>17:5</a:t>
            </a:r>
            <a:r>
              <a:rPr lang="en-US" sz="3000">
                <a:solidFill>
                  <a:srgbClr val="FFFFFF"/>
                </a:solidFill>
                <a:cs typeface="Mandali"/>
              </a:rPr>
              <a:t> మీకా అను ఆ మనుష్యునికి దేవమందిరమొకటి యుండెను. మరియు అతడు ఏఫోదును గృహదేవతలను చేయించి తన కుమారులలో ఒకని ప్రతిష్ఠింపగా ఇతడు అతనికి యాజకుడాయెను.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17:6</a:t>
            </a:r>
            <a:r>
              <a:rPr lang="en-US" sz="3000">
                <a:solidFill>
                  <a:srgbClr val="FFFFFF"/>
                </a:solidFill>
                <a:cs typeface="Mandali"/>
              </a:rPr>
              <a:t> ఆ దినములలో ఇశ్రాయేలీయులకు రాజులేడు; ప్రతివాడును తన తన ఇష్టానుసారముగా ప్రవర్తించుచు వచ్చెను.</a:t>
            </a:r>
          </a:p>
          <a:p>
            <a:pPr algn="just">
              <a:lnSpc>
                <a:spcPct val="150000"/>
              </a:lnSpc>
              <a:buNone/>
            </a:pPr>
            <a:r>
              <a:rPr lang="en-US" sz="3000" b="1">
                <a:solidFill>
                  <a:srgbClr val="FFFFFF"/>
                </a:solidFill>
                <a:cs typeface="Mandali"/>
              </a:rPr>
              <a:t>17:7</a:t>
            </a:r>
            <a:r>
              <a:rPr lang="en-US" sz="3000">
                <a:solidFill>
                  <a:srgbClr val="FFFFFF"/>
                </a:solidFill>
                <a:cs typeface="Mandali"/>
              </a:rPr>
              <a:t> యూదా బేత్లెహేములోనుండి వచ్చిన యూదా వంశస్థుడైన ఒక యౌవనుడుండెను. అతడు లేవీయుడు, అతడు అక్కడ నివసించెను.</a:t>
            </a:r>
          </a:p>
          <a:p>
            <a:pPr algn="just">
              <a:lnSpc>
                <a:spcPct val="150000"/>
              </a:lnSpc>
              <a:buNone/>
            </a:pPr>
            <a:r>
              <a:rPr lang="en-US" sz="3000" b="1">
                <a:solidFill>
                  <a:srgbClr val="FFFFFF"/>
                </a:solidFill>
                <a:cs typeface="Mandali"/>
              </a:rPr>
              <a:t>17:8</a:t>
            </a:r>
            <a:r>
              <a:rPr lang="en-US" sz="3000">
                <a:solidFill>
                  <a:srgbClr val="FFFFFF"/>
                </a:solidFill>
                <a:cs typeface="Mandali"/>
              </a:rPr>
              <a:t> ఆ మనుష్యుడు తనకు స్థలము దొరికినచోట నివసింపవలెనని యూదా బేత్లెహేమునుండి బయలుదేరి ప్రయాణము చేయుచు ఎఫ్రాయిమీయుల మన్యదేశముననున్న మీకా యింటికి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1:1</a:t>
            </a:r>
            <a:r>
              <a:rPr lang="en-US" sz="3000">
                <a:solidFill>
                  <a:srgbClr val="FFFFFF"/>
                </a:solidFill>
                <a:cs typeface="Mandali"/>
              </a:rPr>
              <a:t> యెహోషువ మృతినొందిన తరువాత ఇశ్రాయేలీయులు కనానీయులతో యుద్ధము చేయుటకు తమలో నెవరు ముందుగా వారి మీదికి పోవలసినది యెహోవా తెలియజేయునట్లు ప్రార్థన చేయగా</a:t>
            </a:r>
          </a:p>
          <a:p>
            <a:pPr algn="just">
              <a:lnSpc>
                <a:spcPct val="150000"/>
              </a:lnSpc>
              <a:buNone/>
            </a:pPr>
            <a:r>
              <a:rPr lang="en-US" sz="3000" b="1">
                <a:solidFill>
                  <a:srgbClr val="FFFFFF"/>
                </a:solidFill>
                <a:cs typeface="Mandali"/>
              </a:rPr>
              <a:t>1:2</a:t>
            </a:r>
            <a:r>
              <a:rPr lang="en-US" sz="3000">
                <a:solidFill>
                  <a:srgbClr val="FFFFFF"/>
                </a:solidFill>
                <a:cs typeface="Mandali"/>
              </a:rPr>
              <a:t> యెహోవా ఆ దేశమును యూదావంశస్థుల కిచ్చియున్నాను, వారు పోవలెనని సెలవిచ్చెను.</a:t>
            </a:r>
          </a:p>
          <a:p>
            <a:pPr algn="just">
              <a:lnSpc>
                <a:spcPct val="150000"/>
              </a:lnSpc>
              <a:buNone/>
            </a:pPr>
            <a:r>
              <a:rPr lang="en-US" sz="3000" b="1">
                <a:solidFill>
                  <a:srgbClr val="FFFFFF"/>
                </a:solidFill>
                <a:cs typeface="Mandali"/>
              </a:rPr>
              <a:t>1:3</a:t>
            </a:r>
            <a:r>
              <a:rPr lang="en-US" sz="3000">
                <a:solidFill>
                  <a:srgbClr val="FFFFFF"/>
                </a:solidFill>
                <a:cs typeface="Mandali"/>
              </a:rPr>
              <a:t> అప్పుడు యూదా వంశస్థులు తమ సహోదరులైన షిమ్యోనీయులతో మనము కనానీయులతో యుద్ధము చేయుటకు మా వంతులోనికి మాతోకూడ రండి, మేమును మీతోకూడ మీ వంతులోనికి వచ్చెదమని చెప్పగా షిమ్యోనీయులు వారితో కూడ 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2:15</a:t>
            </a:r>
            <a:r>
              <a:rPr lang="en-US" sz="3000">
                <a:solidFill>
                  <a:srgbClr val="FFFFFF"/>
                </a:solidFill>
                <a:cs typeface="Mandali"/>
              </a:rPr>
              <a:t> యెహోవా వారితో చెప్పినట్లు, యెహోవా వారితో ప్రమాణము చేసినట్లు, వారు పోయిన ప్రతి స్థలమున వారికి బాధ కలుగజేయుటకు యెహోవా వారికి శత్రువాయెను గనుక వారికి మిక్కిలి యిబ్బంది కలిగెను.</a:t>
            </a:r>
          </a:p>
          <a:p>
            <a:pPr algn="just">
              <a:lnSpc>
                <a:spcPct val="150000"/>
              </a:lnSpc>
              <a:buNone/>
            </a:pPr>
            <a:r>
              <a:rPr lang="en-US" sz="3000" b="1">
                <a:solidFill>
                  <a:srgbClr val="FFFFFF"/>
                </a:solidFill>
                <a:cs typeface="Mandali"/>
              </a:rPr>
              <a:t>2:16</a:t>
            </a:r>
            <a:r>
              <a:rPr lang="en-US" sz="3000">
                <a:solidFill>
                  <a:srgbClr val="FFFFFF"/>
                </a:solidFill>
                <a:cs typeface="Mandali"/>
              </a:rPr>
              <a:t> ఆ కాలమున యెహోవా వారికొరకు న్యాయాధిపతులను పుట్టించెను. వీరు దోచుకొనువారి చేతిలోనుండి ఇశ్రాయేలీయులను రక్షించిరి. అయితే వారు ఇంక న్యాయాధిపతుల మాట వినక</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17:9</a:t>
            </a:r>
            <a:r>
              <a:rPr lang="en-US" sz="3000">
                <a:solidFill>
                  <a:srgbClr val="FFFFFF"/>
                </a:solidFill>
                <a:cs typeface="Mandali"/>
              </a:rPr>
              <a:t> మీకా నీవు ఎక్కడనుండి వచ్చితివని అతని నడుగగా అతడు నేను యూదా బేత్లెహేమునుండి వచ్చిన లేవీయుడను, నాకు దొరుకగల చోట నివసించుటకు పోవుచున్నానని అతనితో అనెను.</a:t>
            </a:r>
          </a:p>
          <a:p>
            <a:pPr algn="just">
              <a:lnSpc>
                <a:spcPct val="150000"/>
              </a:lnSpc>
              <a:buNone/>
            </a:pPr>
            <a:r>
              <a:rPr lang="en-US" sz="3000" b="1">
                <a:solidFill>
                  <a:srgbClr val="FFFFFF"/>
                </a:solidFill>
                <a:cs typeface="Mandali"/>
              </a:rPr>
              <a:t>17:10</a:t>
            </a:r>
            <a:r>
              <a:rPr lang="en-US" sz="3000">
                <a:solidFill>
                  <a:srgbClr val="FFFFFF"/>
                </a:solidFill>
                <a:cs typeface="Mandali"/>
              </a:rPr>
              <a:t> మీకా నాయొద్ద నివసించి నాకు తండ్రివిగాను యాజకుడవుగాను ఉండుము; నేను సంవత్సరమునకు నీకు పది వెండిరూకలును ఒక దుస్తు బట్టలును ఆహారమును ఇచ్చెదనని చెప్పగా ఆ లేవీయుడు ఒప్పుకొని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17:11</a:t>
            </a:r>
            <a:r>
              <a:rPr lang="en-US" sz="3000">
                <a:solidFill>
                  <a:srgbClr val="FFFFFF"/>
                </a:solidFill>
                <a:cs typeface="Mandali"/>
              </a:rPr>
              <a:t> ఆ మనుష్యునియొద్ద నివసించుటకు సమ్మతించెను. ఆ యౌవనుడు అతని కుమారులలో ఒకనివలె నుండెను.</a:t>
            </a:r>
          </a:p>
          <a:p>
            <a:pPr algn="just">
              <a:lnSpc>
                <a:spcPct val="150000"/>
              </a:lnSpc>
              <a:buNone/>
            </a:pPr>
            <a:r>
              <a:rPr lang="en-US" sz="3000" b="1">
                <a:solidFill>
                  <a:srgbClr val="FFFFFF"/>
                </a:solidFill>
                <a:cs typeface="Mandali"/>
              </a:rPr>
              <a:t>17:12</a:t>
            </a:r>
            <a:r>
              <a:rPr lang="en-US" sz="3000">
                <a:solidFill>
                  <a:srgbClr val="FFFFFF"/>
                </a:solidFill>
                <a:cs typeface="Mandali"/>
              </a:rPr>
              <a:t> మీకా ఆ లేవీయుని ప్రతిష్ఠింపగా అతడు మీకాకు యాజకుడై అతని యింటనుండెను.</a:t>
            </a:r>
          </a:p>
          <a:p>
            <a:pPr algn="just">
              <a:lnSpc>
                <a:spcPct val="150000"/>
              </a:lnSpc>
              <a:buNone/>
            </a:pPr>
            <a:r>
              <a:rPr lang="en-US" sz="3000" b="1">
                <a:solidFill>
                  <a:srgbClr val="FFFFFF"/>
                </a:solidFill>
                <a:cs typeface="Mandali"/>
              </a:rPr>
              <a:t>17:13</a:t>
            </a:r>
            <a:r>
              <a:rPr lang="en-US" sz="3000">
                <a:solidFill>
                  <a:srgbClr val="FFFFFF"/>
                </a:solidFill>
                <a:cs typeface="Mandali"/>
              </a:rPr>
              <a:t> అంతట మీకా లేవీయుడు నాకు యాజకుడైనందున యెహోవా నాకు మేలుచేయునని యిప్పుడు నాకు తెలియును అనెను.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18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18:1</a:t>
            </a:r>
            <a:r>
              <a:rPr lang="en-US" sz="3000">
                <a:solidFill>
                  <a:srgbClr val="FFFFFF"/>
                </a:solidFill>
                <a:cs typeface="Mandali"/>
              </a:rPr>
              <a:t> ఆ దినములలో ఇశ్రాయేలీయులకు రాజు లేడు. మరియు ఇశ్రాయేలీయుల గోత్రములలో ఆ దినమువరకు దానీయులు స్వాస్థ్యము పొందియుండలేదు గనుక ఆ కాలమున తాము నివసించుటకు తమకు స్వాస్థ్యము వెదకుకొనుటకై వారు బయలుదేరియుండిరి.</a:t>
            </a:r>
          </a:p>
          <a:p>
            <a:pPr algn="just">
              <a:lnSpc>
                <a:spcPct val="150000"/>
              </a:lnSpc>
              <a:buNone/>
            </a:pPr>
            <a:r>
              <a:rPr lang="en-US" sz="3000" b="1">
                <a:solidFill>
                  <a:srgbClr val="FFFFFF"/>
                </a:solidFill>
                <a:cs typeface="Mandali"/>
              </a:rPr>
              <a:t>18:2</a:t>
            </a:r>
            <a:r>
              <a:rPr lang="en-US" sz="3000">
                <a:solidFill>
                  <a:srgbClr val="FFFFFF"/>
                </a:solidFill>
                <a:cs typeface="Mandali"/>
              </a:rPr>
              <a:t> ఆ దేశసంచారము చేసి దానిని పరిశోధించుటకై దానీయులు తమ వంశస్థులందరిలోనుండి పరాక్రమవంతులైన అయిదుగురు మనుష్యులను జొర్యానుండియు ఎష్తాయోలునుండియు పంపి మీరు వెళ్లి దేశమును పరిశోధించుడని వారితోచెప్పగా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18:3</a:t>
            </a:r>
            <a:r>
              <a:rPr lang="en-US" sz="3000">
                <a:solidFill>
                  <a:srgbClr val="FFFFFF"/>
                </a:solidFill>
                <a:cs typeface="Mandali"/>
              </a:rPr>
              <a:t> వారు ఎఫ్రాయిమీయుల మన్యముననున్న మీకా యింటికి వచ్చి అక్కడ దిగిరి. వారు మీకా యింటియొద్ద నున్నప్పుడు, లేవీయుడైన ఆ యౌవనుని స్వరమును పోల్చి ఆ వైపునకు తిరిగి అతనితో ఎవడు నిన్ను ఇక్కడికి రప్పించెను? ఈ చోటున నీవేమి చేయుచున్నావు? ఇక్కడ నీకేమి కలిగియున్నదని యడుగగా</a:t>
            </a:r>
          </a:p>
          <a:p>
            <a:pPr algn="just">
              <a:lnSpc>
                <a:spcPct val="150000"/>
              </a:lnSpc>
              <a:buNone/>
            </a:pPr>
            <a:r>
              <a:rPr lang="en-US" sz="3000" b="1">
                <a:solidFill>
                  <a:srgbClr val="FFFFFF"/>
                </a:solidFill>
                <a:cs typeface="Mandali"/>
              </a:rPr>
              <a:t>18:4</a:t>
            </a:r>
            <a:r>
              <a:rPr lang="en-US" sz="3000">
                <a:solidFill>
                  <a:srgbClr val="FFFFFF"/>
                </a:solidFill>
                <a:cs typeface="Mandali"/>
              </a:rPr>
              <a:t> అతడు మీకా తనకు చేసిన విధము చెప్పి మీకా నాకు జీతమిచ్చుచున్నాడు, నేను అతనికి యాజకుడనై యున్నానని వారితో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18:5</a:t>
            </a:r>
            <a:r>
              <a:rPr lang="en-US" sz="3000" dirty="0">
                <a:solidFill>
                  <a:srgbClr val="FFFFFF"/>
                </a:solidFill>
                <a:cs typeface="Mandali"/>
              </a:rPr>
              <a:t> </a:t>
            </a:r>
            <a:r>
              <a:rPr lang="en-US" sz="3000" dirty="0" err="1">
                <a:solidFill>
                  <a:srgbClr val="FFFFFF"/>
                </a:solidFill>
                <a:cs typeface="Mandali"/>
              </a:rPr>
              <a:t>అప్పుడు</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మేము</a:t>
            </a:r>
            <a:r>
              <a:rPr lang="en-US" sz="3000" dirty="0">
                <a:solidFill>
                  <a:srgbClr val="FFFFFF"/>
                </a:solidFill>
                <a:cs typeface="Mandali"/>
              </a:rPr>
              <a:t> </a:t>
            </a:r>
            <a:r>
              <a:rPr lang="en-US" sz="3000" dirty="0" err="1">
                <a:solidFill>
                  <a:srgbClr val="FFFFFF"/>
                </a:solidFill>
                <a:cs typeface="Mandali"/>
              </a:rPr>
              <a:t>చేయబోవు</a:t>
            </a:r>
            <a:r>
              <a:rPr lang="en-US" sz="3000" dirty="0">
                <a:solidFill>
                  <a:srgbClr val="FFFFFF"/>
                </a:solidFill>
                <a:cs typeface="Mandali"/>
              </a:rPr>
              <a:t> </a:t>
            </a:r>
            <a:r>
              <a:rPr lang="en-US" sz="3000" dirty="0" err="1">
                <a:solidFill>
                  <a:srgbClr val="FFFFFF"/>
                </a:solidFill>
                <a:cs typeface="Mandali"/>
              </a:rPr>
              <a:t>పని</a:t>
            </a:r>
            <a:r>
              <a:rPr lang="en-US" sz="3000" dirty="0">
                <a:solidFill>
                  <a:srgbClr val="FFFFFF"/>
                </a:solidFill>
                <a:cs typeface="Mandali"/>
              </a:rPr>
              <a:t> </a:t>
            </a:r>
            <a:r>
              <a:rPr lang="en-US" sz="3000" dirty="0" err="1">
                <a:solidFill>
                  <a:srgbClr val="FFFFFF"/>
                </a:solidFill>
                <a:cs typeface="Mandali"/>
              </a:rPr>
              <a:t>శుభమగునో</a:t>
            </a:r>
            <a:r>
              <a:rPr lang="en-US" sz="3000" dirty="0">
                <a:solidFill>
                  <a:srgbClr val="FFFFFF"/>
                </a:solidFill>
                <a:cs typeface="Mandali"/>
              </a:rPr>
              <a:t> </a:t>
            </a:r>
            <a:r>
              <a:rPr lang="en-US" sz="3000" dirty="0" err="1">
                <a:solidFill>
                  <a:srgbClr val="FFFFFF"/>
                </a:solidFill>
                <a:cs typeface="Mandali"/>
              </a:rPr>
              <a:t>కాదో</a:t>
            </a:r>
            <a:r>
              <a:rPr lang="en-US" sz="3000" dirty="0">
                <a:solidFill>
                  <a:srgbClr val="FFFFFF"/>
                </a:solidFill>
                <a:cs typeface="Mandali"/>
              </a:rPr>
              <a:t> </a:t>
            </a:r>
            <a:r>
              <a:rPr lang="en-US" sz="3000" dirty="0" err="1">
                <a:solidFill>
                  <a:srgbClr val="FFFFFF"/>
                </a:solidFill>
                <a:cs typeface="Mandali"/>
              </a:rPr>
              <a:t>మేము</a:t>
            </a:r>
            <a:r>
              <a:rPr lang="en-US" sz="3000" dirty="0">
                <a:solidFill>
                  <a:srgbClr val="FFFFFF"/>
                </a:solidFill>
                <a:cs typeface="Mandali"/>
              </a:rPr>
              <a:t> </a:t>
            </a:r>
            <a:r>
              <a:rPr lang="en-US" sz="3000" dirty="0" err="1">
                <a:solidFill>
                  <a:srgbClr val="FFFFFF"/>
                </a:solidFill>
                <a:cs typeface="Mandali"/>
              </a:rPr>
              <a:t>తెలిసికొనునట్లు</a:t>
            </a:r>
            <a:r>
              <a:rPr lang="en-US" sz="3000" dirty="0">
                <a:solidFill>
                  <a:srgbClr val="FFFFFF"/>
                </a:solidFill>
                <a:cs typeface="Mandali"/>
              </a:rPr>
              <a:t> </a:t>
            </a:r>
            <a:r>
              <a:rPr lang="en-US" sz="3000" dirty="0" err="1">
                <a:solidFill>
                  <a:srgbClr val="FFFFFF"/>
                </a:solidFill>
                <a:cs typeface="Mandali"/>
              </a:rPr>
              <a:t>దయచేసి</a:t>
            </a:r>
            <a:r>
              <a:rPr lang="en-US" sz="3000" dirty="0">
                <a:solidFill>
                  <a:srgbClr val="FFFFFF"/>
                </a:solidFill>
                <a:cs typeface="Mandali"/>
              </a:rPr>
              <a:t> </a:t>
            </a:r>
            <a:r>
              <a:rPr lang="en-US" sz="3000" dirty="0" err="1">
                <a:solidFill>
                  <a:srgbClr val="FFFFFF"/>
                </a:solidFill>
                <a:cs typeface="Mandali"/>
              </a:rPr>
              <a:t>దేవునియొద్ద</a:t>
            </a:r>
            <a:r>
              <a:rPr lang="en-US" sz="3000" dirty="0">
                <a:solidFill>
                  <a:srgbClr val="FFFFFF"/>
                </a:solidFill>
                <a:cs typeface="Mandali"/>
              </a:rPr>
              <a:t> </a:t>
            </a:r>
            <a:r>
              <a:rPr lang="en-US" sz="3000" dirty="0" err="1">
                <a:solidFill>
                  <a:srgbClr val="FFFFFF"/>
                </a:solidFill>
                <a:cs typeface="Mandali"/>
              </a:rPr>
              <a:t>విచారించుమని</a:t>
            </a:r>
            <a:r>
              <a:rPr lang="en-US" sz="3000" dirty="0">
                <a:solidFill>
                  <a:srgbClr val="FFFFFF"/>
                </a:solidFill>
                <a:cs typeface="Mandali"/>
              </a:rPr>
              <a:t> </a:t>
            </a:r>
            <a:r>
              <a:rPr lang="en-US" sz="3000" dirty="0" err="1">
                <a:solidFill>
                  <a:srgbClr val="FFFFFF"/>
                </a:solidFill>
                <a:cs typeface="Mandali"/>
              </a:rPr>
              <a:t>అతనితో</a:t>
            </a:r>
            <a:r>
              <a:rPr lang="en-US" sz="3000" dirty="0">
                <a:solidFill>
                  <a:srgbClr val="FFFFFF"/>
                </a:solidFill>
                <a:cs typeface="Mandali"/>
              </a:rPr>
              <a:t> </a:t>
            </a:r>
            <a:r>
              <a:rPr lang="en-US" sz="3000" dirty="0" err="1">
                <a:solidFill>
                  <a:srgbClr val="FFFFFF"/>
                </a:solidFill>
                <a:cs typeface="Mandali"/>
              </a:rPr>
              <a:t>అనగా</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18:6</a:t>
            </a:r>
            <a:r>
              <a:rPr lang="en-US" sz="3000" dirty="0">
                <a:solidFill>
                  <a:srgbClr val="FFFFFF"/>
                </a:solidFill>
                <a:cs typeface="Mandali"/>
              </a:rPr>
              <a:t> ఆ </a:t>
            </a:r>
            <a:r>
              <a:rPr lang="en-US" sz="3000" dirty="0" err="1">
                <a:solidFill>
                  <a:srgbClr val="FFFFFF"/>
                </a:solidFill>
                <a:cs typeface="Mandali"/>
              </a:rPr>
              <a:t>యాజకుడు</a:t>
            </a:r>
            <a:r>
              <a:rPr lang="en-US" sz="3000" dirty="0">
                <a:solidFill>
                  <a:srgbClr val="FFFFFF"/>
                </a:solidFill>
                <a:cs typeface="Mandali"/>
              </a:rPr>
              <a:t> </a:t>
            </a:r>
            <a:r>
              <a:rPr lang="en-US" sz="3000" dirty="0" err="1">
                <a:solidFill>
                  <a:srgbClr val="FFFFFF"/>
                </a:solidFill>
                <a:cs typeface="Mandali"/>
              </a:rPr>
              <a:t>క్షేమముగా</a:t>
            </a:r>
            <a:r>
              <a:rPr lang="en-US" sz="3000" dirty="0">
                <a:solidFill>
                  <a:srgbClr val="FFFFFF"/>
                </a:solidFill>
                <a:cs typeface="Mandali"/>
              </a:rPr>
              <a:t> </a:t>
            </a:r>
            <a:r>
              <a:rPr lang="en-US" sz="3000" dirty="0" err="1">
                <a:solidFill>
                  <a:srgbClr val="FFFFFF"/>
                </a:solidFill>
                <a:cs typeface="Mandali"/>
              </a:rPr>
              <a:t>వెళ్లుడి</a:t>
            </a:r>
            <a:r>
              <a:rPr lang="en-US" sz="3000" dirty="0">
                <a:solidFill>
                  <a:srgbClr val="FFFFFF"/>
                </a:solidFill>
                <a:cs typeface="Mandali"/>
              </a:rPr>
              <a:t>, </a:t>
            </a:r>
            <a:r>
              <a:rPr lang="en-US" sz="3000" dirty="0" err="1">
                <a:solidFill>
                  <a:srgbClr val="FFFFFF"/>
                </a:solidFill>
                <a:cs typeface="Mandali"/>
              </a:rPr>
              <a:t>మీరు</a:t>
            </a:r>
            <a:r>
              <a:rPr lang="en-US" sz="3000" dirty="0">
                <a:solidFill>
                  <a:srgbClr val="FFFFFF"/>
                </a:solidFill>
                <a:cs typeface="Mandali"/>
              </a:rPr>
              <a:t> </a:t>
            </a:r>
            <a:r>
              <a:rPr lang="en-US" sz="3000" dirty="0" err="1">
                <a:solidFill>
                  <a:srgbClr val="FFFFFF"/>
                </a:solidFill>
                <a:cs typeface="Mandali"/>
              </a:rPr>
              <a:t>చేయబోవుపని</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దృష్టికి</a:t>
            </a:r>
            <a:r>
              <a:rPr lang="en-US" sz="3000" dirty="0">
                <a:solidFill>
                  <a:srgbClr val="FFFFFF"/>
                </a:solidFill>
                <a:cs typeface="Mandali"/>
              </a:rPr>
              <a:t> </a:t>
            </a:r>
            <a:r>
              <a:rPr lang="en-US" sz="3000" dirty="0" err="1">
                <a:solidFill>
                  <a:srgbClr val="FFFFFF"/>
                </a:solidFill>
                <a:cs typeface="Mandali"/>
              </a:rPr>
              <a:t>అనుకూలమని</a:t>
            </a:r>
            <a:r>
              <a:rPr lang="en-US" sz="3000" dirty="0">
                <a:solidFill>
                  <a:srgbClr val="FFFFFF"/>
                </a:solidFill>
                <a:cs typeface="Mandali"/>
              </a:rPr>
              <a:t> </a:t>
            </a:r>
            <a:r>
              <a:rPr lang="en-US" sz="3000" dirty="0" err="1">
                <a:solidFill>
                  <a:srgbClr val="FFFFFF"/>
                </a:solidFill>
                <a:cs typeface="Mandali"/>
              </a:rPr>
              <a:t>వారితో</a:t>
            </a:r>
            <a:r>
              <a:rPr lang="en-US" sz="3000" dirty="0">
                <a:solidFill>
                  <a:srgbClr val="FFFFFF"/>
                </a:solidFill>
                <a:cs typeface="Mandali"/>
              </a:rPr>
              <a:t> </a:t>
            </a:r>
            <a:r>
              <a:rPr lang="en-US" sz="3000" dirty="0" err="1">
                <a:solidFill>
                  <a:srgbClr val="FFFFFF"/>
                </a:solidFill>
                <a:cs typeface="Mandali"/>
              </a:rPr>
              <a:t>చెప్పెను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18:7</a:t>
            </a:r>
            <a:r>
              <a:rPr lang="en-US" sz="3000" dirty="0">
                <a:solidFill>
                  <a:srgbClr val="FFFFFF"/>
                </a:solidFill>
                <a:cs typeface="Mandali"/>
              </a:rPr>
              <a:t> </a:t>
            </a:r>
            <a:r>
              <a:rPr lang="en-US" sz="3000" dirty="0" err="1">
                <a:solidFill>
                  <a:srgbClr val="FFFFFF"/>
                </a:solidFill>
                <a:cs typeface="Mandali"/>
              </a:rPr>
              <a:t>కాబట్టి</a:t>
            </a:r>
            <a:r>
              <a:rPr lang="en-US" sz="3000" dirty="0">
                <a:solidFill>
                  <a:srgbClr val="FFFFFF"/>
                </a:solidFill>
                <a:cs typeface="Mandali"/>
              </a:rPr>
              <a:t> ఆ </a:t>
            </a:r>
            <a:r>
              <a:rPr lang="en-US" sz="3000" dirty="0" err="1">
                <a:solidFill>
                  <a:srgbClr val="FFFFFF"/>
                </a:solidFill>
                <a:cs typeface="Mandali"/>
              </a:rPr>
              <a:t>అయిదుగురు</a:t>
            </a:r>
            <a:r>
              <a:rPr lang="en-US" sz="3000" dirty="0">
                <a:solidFill>
                  <a:srgbClr val="FFFFFF"/>
                </a:solidFill>
                <a:cs typeface="Mandali"/>
              </a:rPr>
              <a:t> </a:t>
            </a:r>
            <a:r>
              <a:rPr lang="en-US" sz="3000" dirty="0" err="1">
                <a:solidFill>
                  <a:srgbClr val="FFFFFF"/>
                </a:solidFill>
                <a:cs typeface="Mandali"/>
              </a:rPr>
              <a:t>మనుష్యులు</a:t>
            </a:r>
            <a:r>
              <a:rPr lang="en-US" sz="3000" dirty="0">
                <a:solidFill>
                  <a:srgbClr val="FFFFFF"/>
                </a:solidFill>
                <a:cs typeface="Mandali"/>
              </a:rPr>
              <a:t> </a:t>
            </a:r>
            <a:r>
              <a:rPr lang="en-US" sz="3000" dirty="0" err="1">
                <a:solidFill>
                  <a:srgbClr val="FFFFFF"/>
                </a:solidFill>
                <a:cs typeface="Mandali"/>
              </a:rPr>
              <a:t>వెళ్లి</a:t>
            </a:r>
            <a:r>
              <a:rPr lang="en-US" sz="3000" dirty="0">
                <a:solidFill>
                  <a:srgbClr val="FFFFFF"/>
                </a:solidFill>
                <a:cs typeface="Mandali"/>
              </a:rPr>
              <a:t> </a:t>
            </a:r>
            <a:r>
              <a:rPr lang="en-US" sz="3000" dirty="0" err="1">
                <a:solidFill>
                  <a:srgbClr val="FFFFFF"/>
                </a:solidFill>
                <a:cs typeface="Mandali"/>
              </a:rPr>
              <a:t>లాయిషునకు</a:t>
            </a:r>
            <a:r>
              <a:rPr lang="en-US" sz="3000" dirty="0">
                <a:solidFill>
                  <a:srgbClr val="FFFFFF"/>
                </a:solidFill>
                <a:cs typeface="Mandali"/>
              </a:rPr>
              <a:t> </a:t>
            </a:r>
            <a:r>
              <a:rPr lang="en-US" sz="3000" dirty="0" err="1">
                <a:solidFill>
                  <a:srgbClr val="FFFFFF"/>
                </a:solidFill>
                <a:cs typeface="Mandali"/>
              </a:rPr>
              <a:t>వచ్చి</a:t>
            </a:r>
            <a:r>
              <a:rPr lang="en-US" sz="3000" dirty="0">
                <a:solidFill>
                  <a:srgbClr val="FFFFFF"/>
                </a:solidFill>
                <a:cs typeface="Mandali"/>
              </a:rPr>
              <a:t>, </a:t>
            </a:r>
            <a:r>
              <a:rPr lang="en-US" sz="3000" dirty="0" err="1">
                <a:solidFill>
                  <a:srgbClr val="FFFFFF"/>
                </a:solidFill>
                <a:cs typeface="Mandali"/>
              </a:rPr>
              <a:t>దానిలోని</a:t>
            </a:r>
            <a:r>
              <a:rPr lang="en-US" sz="3000" dirty="0">
                <a:solidFill>
                  <a:srgbClr val="FFFFFF"/>
                </a:solidFill>
                <a:cs typeface="Mandali"/>
              </a:rPr>
              <a:t> </a:t>
            </a:r>
            <a:r>
              <a:rPr lang="en-US" sz="3000" dirty="0" err="1">
                <a:solidFill>
                  <a:srgbClr val="FFFFFF"/>
                </a:solidFill>
                <a:cs typeface="Mandali"/>
              </a:rPr>
              <a:t>జనము</a:t>
            </a:r>
            <a:r>
              <a:rPr lang="en-US" sz="3000" dirty="0">
                <a:solidFill>
                  <a:srgbClr val="FFFFFF"/>
                </a:solidFill>
                <a:cs typeface="Mandali"/>
              </a:rPr>
              <a:t> </a:t>
            </a:r>
            <a:r>
              <a:rPr lang="en-US" sz="3000" dirty="0" err="1">
                <a:solidFill>
                  <a:srgbClr val="FFFFFF"/>
                </a:solidFill>
                <a:cs typeface="Mandali"/>
              </a:rPr>
              <a:t>సీదోనీయులవలె</a:t>
            </a:r>
            <a:r>
              <a:rPr lang="en-US" sz="3000" dirty="0">
                <a:solidFill>
                  <a:srgbClr val="FFFFFF"/>
                </a:solidFill>
                <a:cs typeface="Mandali"/>
              </a:rPr>
              <a:t> </a:t>
            </a:r>
            <a:r>
              <a:rPr lang="en-US" sz="3000" dirty="0" err="1">
                <a:solidFill>
                  <a:srgbClr val="FFFFFF"/>
                </a:solidFill>
                <a:cs typeface="Mandali"/>
              </a:rPr>
              <a:t>సుఖముగాను</a:t>
            </a:r>
            <a:r>
              <a:rPr lang="en-US" sz="3000" dirty="0">
                <a:solidFill>
                  <a:srgbClr val="FFFFFF"/>
                </a:solidFill>
                <a:cs typeface="Mandali"/>
              </a:rPr>
              <a:t> </a:t>
            </a:r>
            <a:r>
              <a:rPr lang="en-US" sz="3000" dirty="0" err="1">
                <a:solidFill>
                  <a:srgbClr val="FFFFFF"/>
                </a:solidFill>
                <a:cs typeface="Mandali"/>
              </a:rPr>
              <a:t>నిర్భయముగాను</a:t>
            </a:r>
            <a:r>
              <a:rPr lang="en-US" sz="3000" dirty="0">
                <a:solidFill>
                  <a:srgbClr val="FFFFFF"/>
                </a:solidFill>
                <a:cs typeface="Mandali"/>
              </a:rPr>
              <a:t> </a:t>
            </a:r>
            <a:r>
              <a:rPr lang="en-US" sz="3000" dirty="0" err="1">
                <a:solidFill>
                  <a:srgbClr val="FFFFFF"/>
                </a:solidFill>
                <a:cs typeface="Mandali"/>
              </a:rPr>
              <a:t>నివసించుటయు</a:t>
            </a:r>
            <a:r>
              <a:rPr lang="en-US" sz="3000" dirty="0">
                <a:solidFill>
                  <a:srgbClr val="FFFFFF"/>
                </a:solidFill>
                <a:cs typeface="Mandali"/>
              </a:rPr>
              <a:t>, </a:t>
            </a:r>
            <a:r>
              <a:rPr lang="en-US" sz="3000" dirty="0" err="1">
                <a:solidFill>
                  <a:srgbClr val="FFFFFF"/>
                </a:solidFill>
                <a:cs typeface="Mandali"/>
              </a:rPr>
              <a:t>అధికారబలము</a:t>
            </a:r>
            <a:r>
              <a:rPr lang="en-US" sz="3000" dirty="0">
                <a:solidFill>
                  <a:srgbClr val="FFFFFF"/>
                </a:solidFill>
                <a:cs typeface="Mandali"/>
              </a:rPr>
              <a:t> </a:t>
            </a:r>
            <a:r>
              <a:rPr lang="en-US" sz="3000" dirty="0" err="1">
                <a:solidFill>
                  <a:srgbClr val="FFFFFF"/>
                </a:solidFill>
                <a:cs typeface="Mandali"/>
              </a:rPr>
              <a:t>పొందినవాడెవడును</a:t>
            </a:r>
            <a:r>
              <a:rPr lang="en-US" sz="3000" dirty="0">
                <a:solidFill>
                  <a:srgbClr val="FFFFFF"/>
                </a:solidFill>
                <a:cs typeface="Mandali"/>
              </a:rPr>
              <a:t> </a:t>
            </a:r>
            <a:r>
              <a:rPr lang="en-US" sz="3000" dirty="0" err="1">
                <a:solidFill>
                  <a:srgbClr val="FFFFFF"/>
                </a:solidFill>
                <a:cs typeface="Mandali"/>
              </a:rPr>
              <a:t>లేకపోవుటయు</a:t>
            </a:r>
            <a:r>
              <a:rPr lang="en-US" sz="3000" dirty="0">
                <a:solidFill>
                  <a:srgbClr val="FFFFFF"/>
                </a:solidFill>
                <a:cs typeface="Mandali"/>
              </a:rPr>
              <a:t>, </a:t>
            </a:r>
            <a:r>
              <a:rPr lang="en-US" sz="3000" dirty="0" err="1">
                <a:solidFill>
                  <a:srgbClr val="FFFFFF"/>
                </a:solidFill>
                <a:cs typeface="Mandali"/>
              </a:rPr>
              <a:t>ఏమాత్రమైనను</a:t>
            </a:r>
            <a:r>
              <a:rPr lang="en-US" sz="3000" dirty="0">
                <a:solidFill>
                  <a:srgbClr val="FFFFFF"/>
                </a:solidFill>
                <a:cs typeface="Mandali"/>
              </a:rPr>
              <a:t> </a:t>
            </a:r>
            <a:r>
              <a:rPr lang="en-US" sz="3000" dirty="0" err="1">
                <a:solidFill>
                  <a:srgbClr val="FFFFFF"/>
                </a:solidFill>
                <a:cs typeface="Mandali"/>
              </a:rPr>
              <a:t>అవమానపరచగల</a:t>
            </a:r>
            <a:r>
              <a:rPr lang="en-US" sz="3000" dirty="0">
                <a:solidFill>
                  <a:srgbClr val="FFFFFF"/>
                </a:solidFill>
                <a:cs typeface="Mandali"/>
              </a:rPr>
              <a:t> </a:t>
            </a:r>
            <a:r>
              <a:rPr lang="en-US" sz="3000" dirty="0" err="1">
                <a:solidFill>
                  <a:srgbClr val="FFFFFF"/>
                </a:solidFill>
                <a:cs typeface="Mandali"/>
              </a:rPr>
              <a:t>వాడెవడును</a:t>
            </a:r>
            <a:r>
              <a:rPr lang="en-US" sz="3000" dirty="0">
                <a:solidFill>
                  <a:srgbClr val="FFFFFF"/>
                </a:solidFill>
                <a:cs typeface="Mandali"/>
              </a:rPr>
              <a:t> ఆ </a:t>
            </a:r>
            <a:r>
              <a:rPr lang="en-US" sz="3000" dirty="0" err="1">
                <a:solidFill>
                  <a:srgbClr val="FFFFFF"/>
                </a:solidFill>
                <a:cs typeface="Mandali"/>
              </a:rPr>
              <a:t>దేశములో</a:t>
            </a:r>
            <a:r>
              <a:rPr lang="en-US" sz="3000" dirty="0">
                <a:solidFill>
                  <a:srgbClr val="FFFFFF"/>
                </a:solidFill>
                <a:cs typeface="Mandali"/>
              </a:rPr>
              <a:t> </a:t>
            </a:r>
            <a:r>
              <a:rPr lang="en-US" sz="3000" dirty="0" err="1">
                <a:solidFill>
                  <a:srgbClr val="FFFFFF"/>
                </a:solidFill>
                <a:cs typeface="Mandali"/>
              </a:rPr>
              <a:t>లేకపోవుటయు</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సీదోనీయులకు</a:t>
            </a:r>
            <a:r>
              <a:rPr lang="en-US" sz="3000" dirty="0">
                <a:solidFill>
                  <a:srgbClr val="FFFFFF"/>
                </a:solidFill>
                <a:cs typeface="Mandali"/>
              </a:rPr>
              <a:t> </a:t>
            </a:r>
            <a:r>
              <a:rPr lang="en-US" sz="3000" dirty="0" err="1">
                <a:solidFill>
                  <a:srgbClr val="FFFFFF"/>
                </a:solidFill>
                <a:cs typeface="Mandali"/>
              </a:rPr>
              <a:t>దూరస్థులై</a:t>
            </a:r>
            <a:r>
              <a:rPr lang="en-US" sz="3000" dirty="0">
                <a:solidFill>
                  <a:srgbClr val="FFFFFF"/>
                </a:solidFill>
                <a:cs typeface="Mandali"/>
              </a:rPr>
              <a:t> </a:t>
            </a:r>
            <a:r>
              <a:rPr lang="en-US" sz="3000" dirty="0" err="1">
                <a:solidFill>
                  <a:srgbClr val="FFFFFF"/>
                </a:solidFill>
                <a:cs typeface="Mandali"/>
              </a:rPr>
              <a:t>యే</a:t>
            </a:r>
            <a:r>
              <a:rPr lang="en-US" sz="3000" dirty="0">
                <a:solidFill>
                  <a:srgbClr val="FFFFFF"/>
                </a:solidFill>
                <a:cs typeface="Mandali"/>
              </a:rPr>
              <a:t> </a:t>
            </a:r>
            <a:r>
              <a:rPr lang="en-US" sz="3000" dirty="0" err="1">
                <a:solidFill>
                  <a:srgbClr val="FFFFFF"/>
                </a:solidFill>
                <a:cs typeface="Mandali"/>
              </a:rPr>
              <a:t>మనుష్యులతోను</a:t>
            </a:r>
            <a:r>
              <a:rPr lang="en-US" sz="3000" dirty="0">
                <a:solidFill>
                  <a:srgbClr val="FFFFFF"/>
                </a:solidFill>
                <a:cs typeface="Mandali"/>
              </a:rPr>
              <a:t> </a:t>
            </a:r>
            <a:r>
              <a:rPr lang="en-US" sz="3000" dirty="0" err="1">
                <a:solidFill>
                  <a:srgbClr val="FFFFFF"/>
                </a:solidFill>
                <a:cs typeface="Mandali"/>
              </a:rPr>
              <a:t>సాంగత్యము</a:t>
            </a:r>
            <a:r>
              <a:rPr lang="en-US" sz="3000" dirty="0">
                <a:solidFill>
                  <a:srgbClr val="FFFFFF"/>
                </a:solidFill>
                <a:cs typeface="Mandali"/>
              </a:rPr>
              <a:t> </a:t>
            </a:r>
            <a:r>
              <a:rPr lang="en-US" sz="3000" dirty="0" err="1">
                <a:solidFill>
                  <a:srgbClr val="FFFFFF"/>
                </a:solidFill>
                <a:cs typeface="Mandali"/>
              </a:rPr>
              <a:t>లేకుండుటయు</a:t>
            </a:r>
            <a:r>
              <a:rPr lang="en-US" sz="3000" dirty="0">
                <a:solidFill>
                  <a:srgbClr val="FFFFFF"/>
                </a:solidFill>
                <a:cs typeface="Mandali"/>
              </a:rPr>
              <a:t> </a:t>
            </a:r>
            <a:r>
              <a:rPr lang="en-US" sz="3000" dirty="0" err="1">
                <a:solidFill>
                  <a:srgbClr val="FFFFFF"/>
                </a:solidFill>
                <a:cs typeface="Mandali"/>
              </a:rPr>
              <a:t>చూచిరి</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18:8</a:t>
            </a:r>
            <a:r>
              <a:rPr lang="en-US" sz="3000">
                <a:solidFill>
                  <a:srgbClr val="FFFFFF"/>
                </a:solidFill>
                <a:cs typeface="Mandali"/>
              </a:rPr>
              <a:t> వారు జొర్యాలోను ఎష్తాయోలులోను ఉండు తమ స్వజనులయొద్దకు రాగా వారు మీ తాత్పర్యమేమిటని యడిగిరి.</a:t>
            </a:r>
          </a:p>
          <a:p>
            <a:pPr algn="just">
              <a:lnSpc>
                <a:spcPct val="150000"/>
              </a:lnSpc>
              <a:buNone/>
            </a:pPr>
            <a:r>
              <a:rPr lang="en-US" sz="3000" b="1">
                <a:solidFill>
                  <a:srgbClr val="FFFFFF"/>
                </a:solidFill>
                <a:cs typeface="Mandali"/>
              </a:rPr>
              <a:t>18:9</a:t>
            </a:r>
            <a:r>
              <a:rPr lang="en-US" sz="3000">
                <a:solidFill>
                  <a:srgbClr val="FFFFFF"/>
                </a:solidFill>
                <a:cs typeface="Mandali"/>
              </a:rPr>
              <a:t> అందుకు వారు లెండి, వారిమీద పడుదము, ఆ దేశమును మేము చూచితివిు, అది బహు మంచిది, మీరు ఊరకనున్నారేమి? ఆలస్యము చేయక బయలుదేరి ప్రవేశించి ఆ దేశమును స్వాధీనపరచుకొనుడి.</a:t>
            </a:r>
          </a:p>
          <a:p>
            <a:pPr algn="just">
              <a:lnSpc>
                <a:spcPct val="150000"/>
              </a:lnSpc>
              <a:buNone/>
            </a:pPr>
            <a:r>
              <a:rPr lang="en-US" sz="3000" b="1">
                <a:solidFill>
                  <a:srgbClr val="FFFFFF"/>
                </a:solidFill>
                <a:cs typeface="Mandali"/>
              </a:rPr>
              <a:t>18:10</a:t>
            </a:r>
            <a:r>
              <a:rPr lang="en-US" sz="3000">
                <a:solidFill>
                  <a:srgbClr val="FFFFFF"/>
                </a:solidFill>
                <a:cs typeface="Mandali"/>
              </a:rPr>
              <a:t> జనులు నిర్భయముగా నున్నారు గనుక మీరు పోయి వారిమీద పడవచ్చును. ఆ దేశము నలుదిక్కుల విశాలమైనది, దేవుడు మీచేతికి దాని నప్పగించును, భూమిలోనున్న పదార్థములలో ఏదియు అచ్చట కొదువలేదనిరి.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18:11</a:t>
            </a:r>
            <a:r>
              <a:rPr lang="en-US" sz="3000">
                <a:solidFill>
                  <a:srgbClr val="FFFFFF"/>
                </a:solidFill>
                <a:cs typeface="Mandali"/>
              </a:rPr>
              <a:t> అప్పుడు జొర్యాలోను ఎష్తాయోలులోను ఉన్న దానీయులైన ఆరువందలమంది యుద్ధాయుధములు కట్టుకొని అక్కడనుండి బయలుదేరి యూదా దేశమందలి కిర్యత్యారీములో దిగిరి.</a:t>
            </a:r>
          </a:p>
          <a:p>
            <a:pPr algn="just">
              <a:lnSpc>
                <a:spcPct val="150000"/>
              </a:lnSpc>
              <a:buNone/>
            </a:pPr>
            <a:r>
              <a:rPr lang="en-US" sz="3000" b="1">
                <a:solidFill>
                  <a:srgbClr val="FFFFFF"/>
                </a:solidFill>
                <a:cs typeface="Mandali"/>
              </a:rPr>
              <a:t>18:12</a:t>
            </a:r>
            <a:r>
              <a:rPr lang="en-US" sz="3000">
                <a:solidFill>
                  <a:srgbClr val="FFFFFF"/>
                </a:solidFill>
                <a:cs typeface="Mandali"/>
              </a:rPr>
              <a:t> అందుచేతను నేటివరకు ఆ స్థలమునకు దానీయులదండని పేరు. అది కిర్యత్యారీమునకు పడమటనున్నది.</a:t>
            </a:r>
          </a:p>
          <a:p>
            <a:pPr algn="just">
              <a:lnSpc>
                <a:spcPct val="150000"/>
              </a:lnSpc>
              <a:buNone/>
            </a:pPr>
            <a:r>
              <a:rPr lang="en-US" sz="3000" b="1">
                <a:solidFill>
                  <a:srgbClr val="FFFFFF"/>
                </a:solidFill>
                <a:cs typeface="Mandali"/>
              </a:rPr>
              <a:t>18:13</a:t>
            </a:r>
            <a:r>
              <a:rPr lang="en-US" sz="3000">
                <a:solidFill>
                  <a:srgbClr val="FFFFFF"/>
                </a:solidFill>
                <a:cs typeface="Mandali"/>
              </a:rPr>
              <a:t> అక్కడనుండి వారు ఎఫ్రాయిమీయుల మన్యప్రదేశమునకు పోయి మీకా యింటికి వచ్చిరి.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18:14</a:t>
            </a:r>
            <a:r>
              <a:rPr lang="en-US" sz="3000">
                <a:solidFill>
                  <a:srgbClr val="FFFFFF"/>
                </a:solidFill>
                <a:cs typeface="Mandali"/>
              </a:rPr>
              <a:t> కాబట్టి లాయిషుదేశమును సంచరించుటకు పోయిన ఆ అయిదుగురు మనుష్యులు తమ సహోదరులను చూచి ఈ యిండ్లలో ఏఫోదును గృహదేవతలును చెక్కబడిన ప్రతిమయు పోతవిగ్రహమును ఉన్నవని మీరెరుగుదురా? మీరేమి చేయవలెనో దాని యోచన చేయుడనగా</a:t>
            </a:r>
          </a:p>
          <a:p>
            <a:pPr algn="just">
              <a:lnSpc>
                <a:spcPct val="150000"/>
              </a:lnSpc>
              <a:buNone/>
            </a:pPr>
            <a:r>
              <a:rPr lang="en-US" sz="3000" b="1">
                <a:solidFill>
                  <a:srgbClr val="FFFFFF"/>
                </a:solidFill>
                <a:cs typeface="Mandali"/>
              </a:rPr>
              <a:t>18:15</a:t>
            </a:r>
            <a:r>
              <a:rPr lang="en-US" sz="3000">
                <a:solidFill>
                  <a:srgbClr val="FFFFFF"/>
                </a:solidFill>
                <a:cs typeface="Mandali"/>
              </a:rPr>
              <a:t> వారు ఆతట్టు తిరిగి లేవీయుడైన ఆ యౌవనుడున్న మీకా యింటికి వచ్చి అతని కుశలప్రశ్నలడిగిరి.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18:16</a:t>
            </a:r>
            <a:r>
              <a:rPr lang="en-US" sz="3000">
                <a:solidFill>
                  <a:srgbClr val="FFFFFF"/>
                </a:solidFill>
                <a:cs typeface="Mandali"/>
              </a:rPr>
              <a:t> దానీయులైన ఆ ఆరువందలమంది తమ యుద్ధాయుధములను కట్టుకొని</a:t>
            </a:r>
          </a:p>
          <a:p>
            <a:pPr algn="just">
              <a:lnSpc>
                <a:spcPct val="150000"/>
              </a:lnSpc>
              <a:buNone/>
            </a:pPr>
            <a:r>
              <a:rPr lang="en-US" sz="3000" b="1">
                <a:solidFill>
                  <a:srgbClr val="FFFFFF"/>
                </a:solidFill>
                <a:cs typeface="Mandali"/>
              </a:rPr>
              <a:t>18:17</a:t>
            </a:r>
            <a:r>
              <a:rPr lang="en-US" sz="3000">
                <a:solidFill>
                  <a:srgbClr val="FFFFFF"/>
                </a:solidFill>
                <a:cs typeface="Mandali"/>
              </a:rPr>
              <a:t> గవినివాకిట నిలుచుండగా, దేశమును సంచరించుటకు పోయిన ఆ అయిదుగురు మనుష్యులు లోపలచొచ్చి ఆ ప్రతిమను ఏఫోదును గృహదేవతలను పోతవిగ్రహమును పట్టుకొనిరి. అప్పుడు ఆ యాజకుడు యుద్ధాయుధములు కట్టుకొనిన ఆ ఆరువందలమంది మనుష్యులతోకూడ గవిని యెదుట వాకిట నిలిచియుండెను.</a:t>
            </a:r>
          </a:p>
          <a:p>
            <a:pPr algn="just">
              <a:lnSpc>
                <a:spcPct val="150000"/>
              </a:lnSpc>
              <a:buNone/>
            </a:pPr>
            <a:r>
              <a:rPr lang="en-US" sz="3000" b="1">
                <a:solidFill>
                  <a:srgbClr val="FFFFFF"/>
                </a:solidFill>
                <a:cs typeface="Mandali"/>
              </a:rPr>
              <a:t>18:18</a:t>
            </a:r>
            <a:r>
              <a:rPr lang="en-US" sz="3000">
                <a:solidFill>
                  <a:srgbClr val="FFFFFF"/>
                </a:solidFill>
                <a:cs typeface="Mandali"/>
              </a:rPr>
              <a:t> వీరు మీకా యింటికిపోయి చెక్కబడిన ప్రతిమను ఏఫోదును గృహదేవతలను పోతవిగ్రహమును పట్టుకొనినప్పుడు ఆ యాజకుడు మీరేమి చేయుచున్నారని వారినడుగగా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2:17</a:t>
            </a:r>
            <a:r>
              <a:rPr lang="en-US" sz="3000">
                <a:solidFill>
                  <a:srgbClr val="FFFFFF"/>
                </a:solidFill>
                <a:cs typeface="Mandali"/>
              </a:rPr>
              <a:t> తమ పితరులు యెహోవా ఆజ్ఞలను అనుసరించి నడిచిన మార్గమునుండి త్వరగా తొలగిపోయి యితర దేవతలతో వ్యభిచరించి వాటికి నమస్కరించిరి; తమ పితరులు ఆ ఆజ్ఞలను అనుసరించినట్లు వారు నడవకపోయిరి.</a:t>
            </a:r>
          </a:p>
          <a:p>
            <a:pPr algn="just">
              <a:lnSpc>
                <a:spcPct val="150000"/>
              </a:lnSpc>
              <a:buNone/>
            </a:pPr>
            <a:r>
              <a:rPr lang="en-US" sz="3000" b="1">
                <a:solidFill>
                  <a:srgbClr val="FFFFFF"/>
                </a:solidFill>
                <a:cs typeface="Mandali"/>
              </a:rPr>
              <a:t>2:18</a:t>
            </a:r>
            <a:r>
              <a:rPr lang="en-US" sz="3000">
                <a:solidFill>
                  <a:srgbClr val="FFFFFF"/>
                </a:solidFill>
                <a:cs typeface="Mandali"/>
              </a:rPr>
              <a:t> తమ శత్రువులు తమ్మును బాధింపగా వారు విడిచిన నిట్టూర్పులు యెహోవా విని సంతాపించి వారికొరకు న్యాయాధిపతులను పుట్టించి, ఆ యా న్యాయాధిపతులకు తోడైయుండి వారి దినములన్నిటను వారి శత్రువుల చేతులలోనుండి ఇశ్రాయేలీయులను రక్షించెను.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18:19</a:t>
            </a:r>
            <a:r>
              <a:rPr lang="en-US" sz="3000">
                <a:solidFill>
                  <a:srgbClr val="FFFFFF"/>
                </a:solidFill>
                <a:cs typeface="Mandali"/>
              </a:rPr>
              <a:t> వారు నీవు ఊరకుండుము, నీ చెయ్యి నీ నోటి మీద ఉంచుకొని మాతోకూడ వచ్చి మాకు తండ్రివిగాను యాజకుడవుగాను ఉండుము, ఒకని యింటివారికే యాజకుడవై యుండుట నీకు మంచిదా, ఇశ్రాయేలీయులలో ఒక గోత్రమునకును కుటుంబమునకును యాజకుడవై యుండుట మంచిదా? అని యడిగిరి.</a:t>
            </a:r>
          </a:p>
          <a:p>
            <a:pPr algn="just">
              <a:lnSpc>
                <a:spcPct val="150000"/>
              </a:lnSpc>
              <a:buNone/>
            </a:pPr>
            <a:r>
              <a:rPr lang="en-US" sz="3000" b="1">
                <a:solidFill>
                  <a:srgbClr val="FFFFFF"/>
                </a:solidFill>
                <a:cs typeface="Mandali"/>
              </a:rPr>
              <a:t>18:20</a:t>
            </a:r>
            <a:r>
              <a:rPr lang="en-US" sz="3000">
                <a:solidFill>
                  <a:srgbClr val="FFFFFF"/>
                </a:solidFill>
                <a:cs typeface="Mandali"/>
              </a:rPr>
              <a:t> అప్పుడు ఆ యాజకుడు హృదయమున సంతోషించి ఆ ఏఫోదును గృహదేవతలను చెక్కబడిన ప్రతిమను పట్టుకొని ఆ జనుల మధ్య చేరెను.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18:21</a:t>
            </a:r>
            <a:r>
              <a:rPr lang="en-US" sz="3000">
                <a:solidFill>
                  <a:srgbClr val="FFFFFF"/>
                </a:solidFill>
                <a:cs typeface="Mandali"/>
              </a:rPr>
              <a:t> అట్లు వారు తిరిగి చిన్నపిల్లలను పశువులను సామగ్రిని తమకు ముందుగా నడిపించుకొనిపోయిరి.</a:t>
            </a:r>
          </a:p>
          <a:p>
            <a:pPr algn="just">
              <a:lnSpc>
                <a:spcPct val="150000"/>
              </a:lnSpc>
              <a:buNone/>
            </a:pPr>
            <a:r>
              <a:rPr lang="en-US" sz="3000" b="1">
                <a:solidFill>
                  <a:srgbClr val="FFFFFF"/>
                </a:solidFill>
                <a:cs typeface="Mandali"/>
              </a:rPr>
              <a:t>18:22</a:t>
            </a:r>
            <a:r>
              <a:rPr lang="en-US" sz="3000">
                <a:solidFill>
                  <a:srgbClr val="FFFFFF"/>
                </a:solidFill>
                <a:cs typeface="Mandali"/>
              </a:rPr>
              <a:t> వారు మీకా యింటికి దూరమైనప్పుడు, మీకా పొరుగిండ్లవారు పోగై దానీయులను వెంటాడి కలిసికొని వారిని పిలువగా</a:t>
            </a:r>
          </a:p>
          <a:p>
            <a:pPr algn="just">
              <a:lnSpc>
                <a:spcPct val="150000"/>
              </a:lnSpc>
              <a:buNone/>
            </a:pPr>
            <a:r>
              <a:rPr lang="en-US" sz="3000" b="1">
                <a:solidFill>
                  <a:srgbClr val="FFFFFF"/>
                </a:solidFill>
                <a:cs typeface="Mandali"/>
              </a:rPr>
              <a:t>18:23</a:t>
            </a:r>
            <a:r>
              <a:rPr lang="en-US" sz="3000">
                <a:solidFill>
                  <a:srgbClr val="FFFFFF"/>
                </a:solidFill>
                <a:cs typeface="Mandali"/>
              </a:rPr>
              <a:t> వారు తమ ముఖములను త్రిప్పుకొని నీకేమి కావలెను? ఇట్లు గుంపుకూడనేల? అని మీకాను అడిగిరి.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18:24</a:t>
            </a:r>
            <a:r>
              <a:rPr lang="en-US" sz="3000">
                <a:solidFill>
                  <a:srgbClr val="FFFFFF"/>
                </a:solidFill>
                <a:cs typeface="Mandali"/>
              </a:rPr>
              <a:t> అందుకతడు నేను చేయించిన నా దేవతలను నేను ప్రతిష్ఠించిన యాజకుని మీరు పట్టుకొని పోవుచున్నారే, యిక నాయొద్ద ఏమియున్నది? నీకేమి కావలెననుచున్నారే, అదేమన్నమాట అనగా</a:t>
            </a:r>
          </a:p>
          <a:p>
            <a:pPr algn="just">
              <a:lnSpc>
                <a:spcPct val="150000"/>
              </a:lnSpc>
              <a:buNone/>
            </a:pPr>
            <a:r>
              <a:rPr lang="en-US" sz="3000" b="1">
                <a:solidFill>
                  <a:srgbClr val="FFFFFF"/>
                </a:solidFill>
                <a:cs typeface="Mandali"/>
              </a:rPr>
              <a:t>18:25</a:t>
            </a:r>
            <a:r>
              <a:rPr lang="en-US" sz="3000">
                <a:solidFill>
                  <a:srgbClr val="FFFFFF"/>
                </a:solidFill>
                <a:cs typeface="Mandali"/>
              </a:rPr>
              <a:t> దానీయులు నీ స్వరము మాలో నెవనికిని వినబడనీయకుము, వారు ఆగ్రహపడి నీమీద పడుదురేమో, అప్పుడు నీవు నీ ప్రాణమును నీ యింటివారి ప్రాణమును పోగొట్టుకొందువని అతనితో చెప్పి</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18:26</a:t>
            </a:r>
            <a:r>
              <a:rPr lang="en-US" sz="3000">
                <a:solidFill>
                  <a:srgbClr val="FFFFFF"/>
                </a:solidFill>
                <a:cs typeface="Mandali"/>
              </a:rPr>
              <a:t> తమ త్రోవను వెళ్లిరి. వారు తనకంటె బలవంతులని మీకా గ్రహించినవాడై తిరిగి తన యింటికి వెళ్లిపోయెను.</a:t>
            </a:r>
          </a:p>
          <a:p>
            <a:pPr algn="just">
              <a:lnSpc>
                <a:spcPct val="150000"/>
              </a:lnSpc>
              <a:buNone/>
            </a:pPr>
            <a:r>
              <a:rPr lang="en-US" sz="3000" b="1">
                <a:solidFill>
                  <a:srgbClr val="FFFFFF"/>
                </a:solidFill>
                <a:cs typeface="Mandali"/>
              </a:rPr>
              <a:t>18:27</a:t>
            </a:r>
            <a:r>
              <a:rPr lang="en-US" sz="3000">
                <a:solidFill>
                  <a:srgbClr val="FFFFFF"/>
                </a:solidFill>
                <a:cs typeface="Mandali"/>
              </a:rPr>
              <a:t> మీకా చేసికొనినదానిని, అతనియొద్దనున్న యాజకునిని వారు పట్టుకొని, సుఖముగాను నిర్భయముగాను ఉన్న లాయిషు వారిమీదికి వచ్చి కత్తివాత వారిని హతముచేసి అగ్నిచేత ఆ పట్టణమును కాల్చివేసిరి.</a:t>
            </a:r>
          </a:p>
          <a:p>
            <a:pPr algn="just">
              <a:lnSpc>
                <a:spcPct val="150000"/>
              </a:lnSpc>
              <a:buNone/>
            </a:pPr>
            <a:r>
              <a:rPr lang="en-US" sz="3000" b="1">
                <a:solidFill>
                  <a:srgbClr val="FFFFFF"/>
                </a:solidFill>
                <a:cs typeface="Mandali"/>
              </a:rPr>
              <a:t>18:28</a:t>
            </a:r>
            <a:r>
              <a:rPr lang="en-US" sz="3000">
                <a:solidFill>
                  <a:srgbClr val="FFFFFF"/>
                </a:solidFill>
                <a:cs typeface="Mandali"/>
              </a:rPr>
              <a:t> అది సీదోనుకు దూరమైనందునను, వారికి అన్యులతో సాంగత్యమేమియు లేనందునను వారిలో ఎవడును తప్పించుకొనలేదు. అది బేత్రెహోబునకు సమీపమైన లోయలోనున్నది.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18:29</a:t>
            </a:r>
            <a:r>
              <a:rPr lang="en-US" sz="3000">
                <a:solidFill>
                  <a:srgbClr val="FFFFFF"/>
                </a:solidFill>
                <a:cs typeface="Mandali"/>
              </a:rPr>
              <a:t> వారొక పట్టణమును కట్టుకొని అక్కడ నివసించిరి. ఇశ్రాయేలుకు పుట్టిన తమ తండ్రియైన దానునుబట్టి ఆ పట్టణమునకు దాను అను పేరు పెట్టిరి. పూర్వము ఆ పట్టణమునకు లాయిషు అను పేరు.</a:t>
            </a:r>
          </a:p>
          <a:p>
            <a:pPr algn="just">
              <a:lnSpc>
                <a:spcPct val="150000"/>
              </a:lnSpc>
              <a:buNone/>
            </a:pPr>
            <a:r>
              <a:rPr lang="en-US" sz="3000" b="1">
                <a:solidFill>
                  <a:srgbClr val="FFFFFF"/>
                </a:solidFill>
                <a:cs typeface="Mandali"/>
              </a:rPr>
              <a:t>18:30</a:t>
            </a:r>
            <a:r>
              <a:rPr lang="en-US" sz="3000">
                <a:solidFill>
                  <a:srgbClr val="FFFFFF"/>
                </a:solidFill>
                <a:cs typeface="Mandali"/>
              </a:rPr>
              <a:t> దానీయులు చెక్కబడిన ఆ ప్రతిమను నిలుపుకొనిరి. మోషే మనుమడును గెర్షోను కుమారుడునైన యోనాతాననువాడును వాని కుమారులును ఆ దేశము చెరపట్టబడువరకు దానీయుల గోత్రమునకు యాజకులై యుండిరి.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18:31</a:t>
            </a:r>
            <a:r>
              <a:rPr lang="en-US" sz="3000">
                <a:solidFill>
                  <a:srgbClr val="FFFFFF"/>
                </a:solidFill>
                <a:cs typeface="Mandali"/>
              </a:rPr>
              <a:t> దేవుని మందిరము షిలోహులోనున్న దినములన్నిటను వారు మీకా చేయించిన ప్రతిమను నిలుపుకొనియుండిరి.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19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19:1</a:t>
            </a:r>
            <a:r>
              <a:rPr lang="en-US" sz="3000">
                <a:solidFill>
                  <a:srgbClr val="FFFFFF"/>
                </a:solidFill>
                <a:cs typeface="Mandali"/>
              </a:rPr>
              <a:t> ఇశ్రాయేలీయులకు రాజులేని దినములలో లేవీయుడైన యొకడు ఎఫ్రాయిమీయుల మన్యపు ఉత్తరభాగమున పరదేశిగా నివసించుచుండెను. అతడు యూదా బేత్లెహేములోనుండి ఒక స్త్రీని తనకు ఉపపత్నిగా తెచ్చుకొనగా</a:t>
            </a:r>
          </a:p>
          <a:p>
            <a:pPr algn="just">
              <a:lnSpc>
                <a:spcPct val="150000"/>
              </a:lnSpc>
              <a:buNone/>
            </a:pPr>
            <a:r>
              <a:rPr lang="en-US" sz="3000" b="1">
                <a:solidFill>
                  <a:srgbClr val="FFFFFF"/>
                </a:solidFill>
                <a:cs typeface="Mandali"/>
              </a:rPr>
              <a:t>19:2</a:t>
            </a:r>
            <a:r>
              <a:rPr lang="en-US" sz="3000">
                <a:solidFill>
                  <a:srgbClr val="FFFFFF"/>
                </a:solidFill>
                <a:cs typeface="Mandali"/>
              </a:rPr>
              <a:t> అతని ఉపపత్ని అతనిని విడిచి ఒకనితో వ్యభిచరించి యూదా బేత్లెహేములోని తన తండ్రి యింటికి పోయి అక్కడ నాలుగు నెలలుండెను.</a:t>
            </a:r>
          </a:p>
          <a:p>
            <a:pPr algn="just">
              <a:lnSpc>
                <a:spcPct val="150000"/>
              </a:lnSpc>
              <a:buNone/>
            </a:pPr>
            <a:r>
              <a:rPr lang="en-US" sz="3000" b="1">
                <a:solidFill>
                  <a:srgbClr val="FFFFFF"/>
                </a:solidFill>
                <a:cs typeface="Mandali"/>
              </a:rPr>
              <a:t>19:3</a:t>
            </a:r>
            <a:r>
              <a:rPr lang="en-US" sz="3000">
                <a:solidFill>
                  <a:srgbClr val="FFFFFF"/>
                </a:solidFill>
                <a:cs typeface="Mandali"/>
              </a:rPr>
              <a:t> ఆమెతో ప్రియముగా మాటలాడి ఆమెను తిరిగి తెచ్చుకొనుటకై ఆమె పెనిమిటి లేచి తన దాసునిని రెండు గాడిదలను తీసికొని ఆమెయొద్దకు వెళ్లగా ఆమె తన తండ్రి యింట అతని చేర్చెను. ఆ చిన్నదాని తండ్రి అతని చూచినప్పుడు అతని కలిసికొని సంతోషించెను.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19:4</a:t>
            </a:r>
            <a:r>
              <a:rPr lang="en-US" sz="3000">
                <a:solidFill>
                  <a:srgbClr val="FFFFFF"/>
                </a:solidFill>
                <a:cs typeface="Mandali"/>
              </a:rPr>
              <a:t> ఆ చిన్నదాని తండ్రియగు అతని మామ వెళ్లనియ్యనందున అతడు మూడు దినములు అతనియొద్ద నుండెను గనుక వారు అన్నపానములు పుచ్చుకొనుచు అక్కడ నిలిచిరి.</a:t>
            </a:r>
          </a:p>
          <a:p>
            <a:pPr algn="just">
              <a:lnSpc>
                <a:spcPct val="150000"/>
              </a:lnSpc>
              <a:buNone/>
            </a:pPr>
            <a:r>
              <a:rPr lang="en-US" sz="3000" b="1">
                <a:solidFill>
                  <a:srgbClr val="FFFFFF"/>
                </a:solidFill>
                <a:cs typeface="Mandali"/>
              </a:rPr>
              <a:t>19:5</a:t>
            </a:r>
            <a:r>
              <a:rPr lang="en-US" sz="3000">
                <a:solidFill>
                  <a:srgbClr val="FFFFFF"/>
                </a:solidFill>
                <a:cs typeface="Mandali"/>
              </a:rPr>
              <a:t> నాలుగవనాడు వారు వేకువను వెళ్లుటకు నిద్రమేలుకొనగా అతడు లేవసాగెను. అయితే ఆ చిన్నదాని తండ్రి నీవు కొంచెము ఆహారము పుచ్చుకొని తెప్పరిల్లిన తరువాత నీ త్రోవను వెళ్లవచ్చునని</a:t>
            </a:r>
          </a:p>
          <a:p>
            <a:pPr algn="just">
              <a:lnSpc>
                <a:spcPct val="150000"/>
              </a:lnSpc>
              <a:buNone/>
            </a:pPr>
            <a:r>
              <a:rPr lang="en-US" sz="3000" b="1">
                <a:solidFill>
                  <a:srgbClr val="FFFFFF"/>
                </a:solidFill>
                <a:cs typeface="Mandali"/>
              </a:rPr>
              <a:t>19:6</a:t>
            </a:r>
            <a:r>
              <a:rPr lang="en-US" sz="3000">
                <a:solidFill>
                  <a:srgbClr val="FFFFFF"/>
                </a:solidFill>
                <a:cs typeface="Mandali"/>
              </a:rPr>
              <a:t> తన అల్లునితో అనగా, వారిద్దరు కూర్చుండి అన్నపానములు పుచ్చుకొనిరి. తరువాత ఆ చిన్నదాని తండ్రి దయచేసి యీ రాత్రి అంతయు ఉండి సంతోషపడుము, నీ హృదయమును సంతోషపరచుకొనుము అని ఆ మనుష్యునితో చెప్పి</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19:7</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వెళ్లుటకు</a:t>
            </a:r>
            <a:r>
              <a:rPr lang="en-US" sz="3000" dirty="0">
                <a:solidFill>
                  <a:srgbClr val="FFFFFF"/>
                </a:solidFill>
                <a:cs typeface="Mandali"/>
              </a:rPr>
              <a:t> </a:t>
            </a:r>
            <a:r>
              <a:rPr lang="en-US" sz="3000" dirty="0" err="1">
                <a:solidFill>
                  <a:srgbClr val="FFFFFF"/>
                </a:solidFill>
                <a:cs typeface="Mandali"/>
              </a:rPr>
              <a:t>లేచినప్పుడు</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మామ</a:t>
            </a:r>
            <a:r>
              <a:rPr lang="en-US" sz="3000" dirty="0">
                <a:solidFill>
                  <a:srgbClr val="FFFFFF"/>
                </a:solidFill>
                <a:cs typeface="Mandali"/>
              </a:rPr>
              <a:t> </a:t>
            </a:r>
            <a:r>
              <a:rPr lang="en-US" sz="3000" dirty="0" err="1">
                <a:solidFill>
                  <a:srgbClr val="FFFFFF"/>
                </a:solidFill>
                <a:cs typeface="Mandali"/>
              </a:rPr>
              <a:t>బలవంతము</a:t>
            </a:r>
            <a:r>
              <a:rPr lang="en-US" sz="3000" dirty="0">
                <a:solidFill>
                  <a:srgbClr val="FFFFFF"/>
                </a:solidFill>
                <a:cs typeface="Mandali"/>
              </a:rPr>
              <a:t> </a:t>
            </a:r>
            <a:r>
              <a:rPr lang="en-US" sz="3000" dirty="0" err="1">
                <a:solidFill>
                  <a:srgbClr val="FFFFFF"/>
                </a:solidFill>
                <a:cs typeface="Mandali"/>
              </a:rPr>
              <a:t>చేయగా</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ఆ </a:t>
            </a:r>
            <a:r>
              <a:rPr lang="en-US" sz="3000" dirty="0" err="1">
                <a:solidFill>
                  <a:srgbClr val="FFFFFF"/>
                </a:solidFill>
                <a:cs typeface="Mandali"/>
              </a:rPr>
              <a:t>రాత్రి</a:t>
            </a:r>
            <a:r>
              <a:rPr lang="en-US" sz="3000" dirty="0">
                <a:solidFill>
                  <a:srgbClr val="FFFFFF"/>
                </a:solidFill>
                <a:cs typeface="Mandali"/>
              </a:rPr>
              <a:t> </a:t>
            </a:r>
            <a:r>
              <a:rPr lang="en-US" sz="3000" dirty="0" err="1">
                <a:solidFill>
                  <a:srgbClr val="FFFFFF"/>
                </a:solidFill>
                <a:cs typeface="Mandali"/>
              </a:rPr>
              <a:t>అక్కడ</a:t>
            </a:r>
            <a:r>
              <a:rPr lang="en-US" sz="3000" dirty="0">
                <a:solidFill>
                  <a:srgbClr val="FFFFFF"/>
                </a:solidFill>
                <a:cs typeface="Mandali"/>
              </a:rPr>
              <a:t> </a:t>
            </a:r>
            <a:r>
              <a:rPr lang="en-US" sz="3000" dirty="0" err="1">
                <a:solidFill>
                  <a:srgbClr val="FFFFFF"/>
                </a:solidFill>
                <a:cs typeface="Mandali"/>
              </a:rPr>
              <a:t>నుండెను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19:8</a:t>
            </a:r>
            <a:r>
              <a:rPr lang="en-US" sz="3000" dirty="0">
                <a:solidFill>
                  <a:srgbClr val="FFFFFF"/>
                </a:solidFill>
                <a:cs typeface="Mandali"/>
              </a:rPr>
              <a:t> </a:t>
            </a:r>
            <a:r>
              <a:rPr lang="en-US" sz="3000" dirty="0" err="1">
                <a:solidFill>
                  <a:srgbClr val="FFFFFF"/>
                </a:solidFill>
                <a:cs typeface="Mandali"/>
              </a:rPr>
              <a:t>అయిదవ</a:t>
            </a:r>
            <a:r>
              <a:rPr lang="en-US" sz="3000" dirty="0">
                <a:solidFill>
                  <a:srgbClr val="FFFFFF"/>
                </a:solidFill>
                <a:cs typeface="Mandali"/>
              </a:rPr>
              <a:t> </a:t>
            </a:r>
            <a:r>
              <a:rPr lang="en-US" sz="3000" dirty="0" err="1">
                <a:solidFill>
                  <a:srgbClr val="FFFFFF"/>
                </a:solidFill>
                <a:cs typeface="Mandali"/>
              </a:rPr>
              <a:t>దినమున</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వెళ్లవలెనని</a:t>
            </a:r>
            <a:r>
              <a:rPr lang="en-US" sz="3000" dirty="0">
                <a:solidFill>
                  <a:srgbClr val="FFFFFF"/>
                </a:solidFill>
                <a:cs typeface="Mandali"/>
              </a:rPr>
              <a:t> </a:t>
            </a:r>
            <a:r>
              <a:rPr lang="en-US" sz="3000" dirty="0" err="1">
                <a:solidFill>
                  <a:srgbClr val="FFFFFF"/>
                </a:solidFill>
                <a:cs typeface="Mandali"/>
              </a:rPr>
              <a:t>ఉదయమున</a:t>
            </a:r>
            <a:r>
              <a:rPr lang="en-US" sz="3000" dirty="0">
                <a:solidFill>
                  <a:srgbClr val="FFFFFF"/>
                </a:solidFill>
                <a:cs typeface="Mandali"/>
              </a:rPr>
              <a:t> </a:t>
            </a:r>
            <a:r>
              <a:rPr lang="en-US" sz="3000" dirty="0" err="1">
                <a:solidFill>
                  <a:srgbClr val="FFFFFF"/>
                </a:solidFill>
                <a:cs typeface="Mandali"/>
              </a:rPr>
              <a:t>లేచినప్పుడు</a:t>
            </a:r>
            <a:r>
              <a:rPr lang="en-US" sz="3000" dirty="0">
                <a:solidFill>
                  <a:srgbClr val="FFFFFF"/>
                </a:solidFill>
                <a:cs typeface="Mandali"/>
              </a:rPr>
              <a:t> ఆ </a:t>
            </a:r>
            <a:r>
              <a:rPr lang="en-US" sz="3000" dirty="0" err="1">
                <a:solidFill>
                  <a:srgbClr val="FFFFFF"/>
                </a:solidFill>
                <a:cs typeface="Mandali"/>
              </a:rPr>
              <a:t>చిన్నదాని</a:t>
            </a:r>
            <a:r>
              <a:rPr lang="en-US" sz="3000" dirty="0">
                <a:solidFill>
                  <a:srgbClr val="FFFFFF"/>
                </a:solidFill>
                <a:cs typeface="Mandali"/>
              </a:rPr>
              <a:t> </a:t>
            </a:r>
            <a:r>
              <a:rPr lang="en-US" sz="3000" dirty="0" err="1">
                <a:solidFill>
                  <a:srgbClr val="FFFFFF"/>
                </a:solidFill>
                <a:cs typeface="Mandali"/>
              </a:rPr>
              <a:t>తండ్రి</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ప్రాణము</a:t>
            </a:r>
            <a:r>
              <a:rPr lang="en-US" sz="3000" dirty="0">
                <a:solidFill>
                  <a:srgbClr val="FFFFFF"/>
                </a:solidFill>
                <a:cs typeface="Mandali"/>
              </a:rPr>
              <a:t> </a:t>
            </a:r>
            <a:r>
              <a:rPr lang="en-US" sz="3000" dirty="0" err="1">
                <a:solidFill>
                  <a:srgbClr val="FFFFFF"/>
                </a:solidFill>
                <a:cs typeface="Mandali"/>
              </a:rPr>
              <a:t>బలపరచుకొనుమని</a:t>
            </a:r>
            <a:r>
              <a:rPr lang="en-US" sz="3000" dirty="0">
                <a:solidFill>
                  <a:srgbClr val="FFFFFF"/>
                </a:solidFill>
                <a:cs typeface="Mandali"/>
              </a:rPr>
              <a:t> </a:t>
            </a:r>
            <a:r>
              <a:rPr lang="en-US" sz="3000" dirty="0" err="1">
                <a:solidFill>
                  <a:srgbClr val="FFFFFF"/>
                </a:solidFill>
                <a:cs typeface="Mandali"/>
              </a:rPr>
              <a:t>చెప్పినందున</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ప్రొద్దు</a:t>
            </a:r>
            <a:r>
              <a:rPr lang="en-US" sz="3000" dirty="0">
                <a:solidFill>
                  <a:srgbClr val="FFFFFF"/>
                </a:solidFill>
                <a:cs typeface="Mandali"/>
              </a:rPr>
              <a:t> </a:t>
            </a:r>
            <a:r>
              <a:rPr lang="en-US" sz="3000" dirty="0" err="1">
                <a:solidFill>
                  <a:srgbClr val="FFFFFF"/>
                </a:solidFill>
                <a:cs typeface="Mandali"/>
              </a:rPr>
              <a:t>వ్రాలువరకు</a:t>
            </a:r>
            <a:r>
              <a:rPr lang="en-US" sz="3000" dirty="0">
                <a:solidFill>
                  <a:srgbClr val="FFFFFF"/>
                </a:solidFill>
                <a:cs typeface="Mandali"/>
              </a:rPr>
              <a:t> </a:t>
            </a:r>
            <a:r>
              <a:rPr lang="en-US" sz="3000" dirty="0" err="1">
                <a:solidFill>
                  <a:srgbClr val="FFFFFF"/>
                </a:solidFill>
                <a:cs typeface="Mandali"/>
              </a:rPr>
              <a:t>తడవుచేసి</a:t>
            </a:r>
            <a:r>
              <a:rPr lang="en-US" sz="3000" dirty="0">
                <a:solidFill>
                  <a:srgbClr val="FFFFFF"/>
                </a:solidFill>
                <a:cs typeface="Mandali"/>
              </a:rPr>
              <a:t> </a:t>
            </a:r>
            <a:r>
              <a:rPr lang="en-US" sz="3000" dirty="0" err="1">
                <a:solidFill>
                  <a:srgbClr val="FFFFFF"/>
                </a:solidFill>
                <a:cs typeface="Mandali"/>
              </a:rPr>
              <a:t>యిద్దరు</a:t>
            </a:r>
            <a:r>
              <a:rPr lang="en-US" sz="3000" dirty="0">
                <a:solidFill>
                  <a:srgbClr val="FFFFFF"/>
                </a:solidFill>
                <a:cs typeface="Mandali"/>
              </a:rPr>
              <a:t> </a:t>
            </a:r>
            <a:r>
              <a:rPr lang="en-US" sz="3000" dirty="0" err="1">
                <a:solidFill>
                  <a:srgbClr val="FFFFFF"/>
                </a:solidFill>
                <a:cs typeface="Mandali"/>
              </a:rPr>
              <a:t>కూడి</a:t>
            </a:r>
            <a:r>
              <a:rPr lang="en-US" sz="3000" dirty="0">
                <a:solidFill>
                  <a:srgbClr val="FFFFFF"/>
                </a:solidFill>
                <a:cs typeface="Mandali"/>
              </a:rPr>
              <a:t> </a:t>
            </a:r>
            <a:r>
              <a:rPr lang="en-US" sz="3000" dirty="0" err="1">
                <a:solidFill>
                  <a:srgbClr val="FFFFFF"/>
                </a:solidFill>
                <a:cs typeface="Mandali"/>
              </a:rPr>
              <a:t>భోజనము</a:t>
            </a:r>
            <a:r>
              <a:rPr lang="en-US" sz="3000" dirty="0">
                <a:solidFill>
                  <a:srgbClr val="FFFFFF"/>
                </a:solidFill>
                <a:cs typeface="Mandali"/>
              </a:rPr>
              <a:t> </a:t>
            </a:r>
            <a:r>
              <a:rPr lang="en-US" sz="3000" dirty="0" err="1">
                <a:solidFill>
                  <a:srgbClr val="FFFFFF"/>
                </a:solidFill>
                <a:cs typeface="Mandali"/>
              </a:rPr>
              <a:t>చేసిరి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19:9</a:t>
            </a:r>
            <a:r>
              <a:rPr lang="en-US" sz="3000" dirty="0">
                <a:solidFill>
                  <a:srgbClr val="FFFFFF"/>
                </a:solidFill>
                <a:cs typeface="Mandali"/>
              </a:rPr>
              <a:t> ఆ </a:t>
            </a:r>
            <a:r>
              <a:rPr lang="en-US" sz="3000" dirty="0" err="1">
                <a:solidFill>
                  <a:srgbClr val="FFFFFF"/>
                </a:solidFill>
                <a:cs typeface="Mandali"/>
              </a:rPr>
              <a:t>మనుష్యుడు</a:t>
            </a:r>
            <a:r>
              <a:rPr lang="en-US" sz="3000" dirty="0">
                <a:solidFill>
                  <a:srgbClr val="FFFFFF"/>
                </a:solidFill>
                <a:cs typeface="Mandali"/>
              </a:rPr>
              <a:t> </a:t>
            </a:r>
            <a:r>
              <a:rPr lang="en-US" sz="3000" dirty="0" err="1">
                <a:solidFill>
                  <a:srgbClr val="FFFFFF"/>
                </a:solidFill>
                <a:cs typeface="Mandali"/>
              </a:rPr>
              <a:t>తానును</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ఉపపత్నియు</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దాసుడును</a:t>
            </a:r>
            <a:r>
              <a:rPr lang="en-US" sz="3000" dirty="0">
                <a:solidFill>
                  <a:srgbClr val="FFFFFF"/>
                </a:solidFill>
                <a:cs typeface="Mandali"/>
              </a:rPr>
              <a:t> </a:t>
            </a:r>
            <a:r>
              <a:rPr lang="en-US" sz="3000" dirty="0" err="1">
                <a:solidFill>
                  <a:srgbClr val="FFFFFF"/>
                </a:solidFill>
                <a:cs typeface="Mandali"/>
              </a:rPr>
              <a:t>వెళ్ల</a:t>
            </a:r>
            <a:r>
              <a:rPr lang="en-US" sz="3000" dirty="0">
                <a:solidFill>
                  <a:srgbClr val="FFFFFF"/>
                </a:solidFill>
                <a:cs typeface="Mandali"/>
              </a:rPr>
              <a:t> </a:t>
            </a:r>
            <a:r>
              <a:rPr lang="en-US" sz="3000" dirty="0" err="1">
                <a:solidFill>
                  <a:srgbClr val="FFFFFF"/>
                </a:solidFill>
                <a:cs typeface="Mandali"/>
              </a:rPr>
              <a:t>లేచినప్పుడు</a:t>
            </a:r>
            <a:r>
              <a:rPr lang="en-US" sz="3000" dirty="0">
                <a:solidFill>
                  <a:srgbClr val="FFFFFF"/>
                </a:solidFill>
                <a:cs typeface="Mandali"/>
              </a:rPr>
              <a:t> ఆ </a:t>
            </a:r>
            <a:r>
              <a:rPr lang="en-US" sz="3000" dirty="0" err="1">
                <a:solidFill>
                  <a:srgbClr val="FFFFFF"/>
                </a:solidFill>
                <a:cs typeface="Mandali"/>
              </a:rPr>
              <a:t>చిన్నదాని</a:t>
            </a:r>
            <a:r>
              <a:rPr lang="en-US" sz="3000" dirty="0">
                <a:solidFill>
                  <a:srgbClr val="FFFFFF"/>
                </a:solidFill>
                <a:cs typeface="Mandali"/>
              </a:rPr>
              <a:t> </a:t>
            </a:r>
            <a:r>
              <a:rPr lang="en-US" sz="3000" dirty="0" err="1">
                <a:solidFill>
                  <a:srgbClr val="FFFFFF"/>
                </a:solidFill>
                <a:cs typeface="Mandali"/>
              </a:rPr>
              <a:t>తండ్రియగు</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మామ</a:t>
            </a:r>
            <a:r>
              <a:rPr lang="en-US" sz="3000" dirty="0">
                <a:solidFill>
                  <a:srgbClr val="FFFFFF"/>
                </a:solidFill>
                <a:cs typeface="Mandali"/>
              </a:rPr>
              <a:t> </a:t>
            </a:r>
            <a:r>
              <a:rPr lang="en-US" sz="3000" dirty="0" err="1">
                <a:solidFill>
                  <a:srgbClr val="FFFFFF"/>
                </a:solidFill>
                <a:cs typeface="Mandali"/>
              </a:rPr>
              <a:t>ఇదిగో</a:t>
            </a:r>
            <a:r>
              <a:rPr lang="en-US" sz="3000" dirty="0">
                <a:solidFill>
                  <a:srgbClr val="FFFFFF"/>
                </a:solidFill>
                <a:cs typeface="Mandali"/>
              </a:rPr>
              <a:t> </a:t>
            </a:r>
            <a:r>
              <a:rPr lang="en-US" sz="3000" dirty="0" err="1">
                <a:solidFill>
                  <a:srgbClr val="FFFFFF"/>
                </a:solidFill>
                <a:cs typeface="Mandali"/>
              </a:rPr>
              <a:t>ప్రొద్దు</a:t>
            </a:r>
            <a:r>
              <a:rPr lang="en-US" sz="3000" dirty="0">
                <a:solidFill>
                  <a:srgbClr val="FFFFFF"/>
                </a:solidFill>
                <a:cs typeface="Mandali"/>
              </a:rPr>
              <a:t> </a:t>
            </a:r>
            <a:r>
              <a:rPr lang="en-US" sz="3000" dirty="0" err="1">
                <a:solidFill>
                  <a:srgbClr val="FFFFFF"/>
                </a:solidFill>
                <a:cs typeface="Mandali"/>
              </a:rPr>
              <a:t>గ్రుంకుటకు</a:t>
            </a:r>
            <a:r>
              <a:rPr lang="en-US" sz="3000" dirty="0">
                <a:solidFill>
                  <a:srgbClr val="FFFFFF"/>
                </a:solidFill>
                <a:cs typeface="Mandali"/>
              </a:rPr>
              <a:t> </a:t>
            </a:r>
            <a:r>
              <a:rPr lang="en-US" sz="3000" dirty="0" err="1">
                <a:solidFill>
                  <a:srgbClr val="FFFFFF"/>
                </a:solidFill>
                <a:cs typeface="Mandali"/>
              </a:rPr>
              <a:t>సమీపమాయెను</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దయచేసి</a:t>
            </a:r>
            <a:r>
              <a:rPr lang="en-US" sz="3000" dirty="0">
                <a:solidFill>
                  <a:srgbClr val="FFFFFF"/>
                </a:solidFill>
                <a:cs typeface="Mandali"/>
              </a:rPr>
              <a:t> </a:t>
            </a:r>
            <a:r>
              <a:rPr lang="en-US" sz="3000" dirty="0" err="1">
                <a:solidFill>
                  <a:srgbClr val="FFFFFF"/>
                </a:solidFill>
                <a:cs typeface="Mandali"/>
              </a:rPr>
              <a:t>యీ</a:t>
            </a:r>
            <a:r>
              <a:rPr lang="en-US" sz="3000" dirty="0">
                <a:solidFill>
                  <a:srgbClr val="FFFFFF"/>
                </a:solidFill>
                <a:cs typeface="Mandali"/>
              </a:rPr>
              <a:t> </a:t>
            </a:r>
            <a:r>
              <a:rPr lang="en-US" sz="3000" dirty="0" err="1">
                <a:solidFill>
                  <a:srgbClr val="FFFFFF"/>
                </a:solidFill>
                <a:cs typeface="Mandali"/>
              </a:rPr>
              <a:t>రాత్రి</a:t>
            </a:r>
            <a:r>
              <a:rPr lang="en-US" sz="3000" dirty="0">
                <a:solidFill>
                  <a:srgbClr val="FFFFFF"/>
                </a:solidFill>
                <a:cs typeface="Mandali"/>
              </a:rPr>
              <a:t> </a:t>
            </a:r>
            <a:r>
              <a:rPr lang="en-US" sz="3000" dirty="0" err="1">
                <a:solidFill>
                  <a:srgbClr val="FFFFFF"/>
                </a:solidFill>
                <a:cs typeface="Mandali"/>
              </a:rPr>
              <a:t>యిక్కడ</a:t>
            </a:r>
            <a:r>
              <a:rPr lang="en-US" sz="3000" dirty="0">
                <a:solidFill>
                  <a:srgbClr val="FFFFFF"/>
                </a:solidFill>
                <a:cs typeface="Mandali"/>
              </a:rPr>
              <a:t> </a:t>
            </a:r>
            <a:r>
              <a:rPr lang="en-US" sz="3000" dirty="0" err="1">
                <a:solidFill>
                  <a:srgbClr val="FFFFFF"/>
                </a:solidFill>
                <a:cs typeface="Mandali"/>
              </a:rPr>
              <a:t>ఉండుము</a:t>
            </a:r>
            <a:r>
              <a:rPr lang="en-US" sz="3000" dirty="0">
                <a:solidFill>
                  <a:srgbClr val="FFFFFF"/>
                </a:solidFill>
                <a:cs typeface="Mandali"/>
              </a:rPr>
              <a:t>, </a:t>
            </a:r>
            <a:r>
              <a:rPr lang="en-US" sz="3000" dirty="0" err="1">
                <a:solidFill>
                  <a:srgbClr val="FFFFFF"/>
                </a:solidFill>
                <a:cs typeface="Mandali"/>
              </a:rPr>
              <a:t>ఇదిగో</a:t>
            </a:r>
            <a:r>
              <a:rPr lang="en-US" sz="3000" dirty="0">
                <a:solidFill>
                  <a:srgbClr val="FFFFFF"/>
                </a:solidFill>
                <a:cs typeface="Mandali"/>
              </a:rPr>
              <a:t> </a:t>
            </a:r>
            <a:r>
              <a:rPr lang="en-US" sz="3000" dirty="0" err="1">
                <a:solidFill>
                  <a:srgbClr val="FFFFFF"/>
                </a:solidFill>
                <a:cs typeface="Mandali"/>
              </a:rPr>
              <a:t>ప్రొద్దు</a:t>
            </a:r>
            <a:r>
              <a:rPr lang="en-US" sz="3000" dirty="0">
                <a:solidFill>
                  <a:srgbClr val="FFFFFF"/>
                </a:solidFill>
                <a:cs typeface="Mandali"/>
              </a:rPr>
              <a:t> </a:t>
            </a:r>
            <a:r>
              <a:rPr lang="en-US" sz="3000" dirty="0" err="1">
                <a:solidFill>
                  <a:srgbClr val="FFFFFF"/>
                </a:solidFill>
                <a:cs typeface="Mandali"/>
              </a:rPr>
              <a:t>గ్రుంకుచున్నది</a:t>
            </a:r>
            <a:r>
              <a:rPr lang="en-US" sz="3000" dirty="0">
                <a:solidFill>
                  <a:srgbClr val="FFFFFF"/>
                </a:solidFill>
                <a:cs typeface="Mandali"/>
              </a:rPr>
              <a:t>, </a:t>
            </a:r>
            <a:r>
              <a:rPr lang="en-US" sz="3000" dirty="0" err="1">
                <a:solidFill>
                  <a:srgbClr val="FFFFFF"/>
                </a:solidFill>
                <a:cs typeface="Mandali"/>
              </a:rPr>
              <a:t>సంతోషించి</a:t>
            </a:r>
            <a:r>
              <a:rPr lang="en-US" sz="3000" dirty="0">
                <a:solidFill>
                  <a:srgbClr val="FFFFFF"/>
                </a:solidFill>
                <a:cs typeface="Mandali"/>
              </a:rPr>
              <a:t> </a:t>
            </a:r>
            <a:r>
              <a:rPr lang="en-US" sz="3000" dirty="0" err="1">
                <a:solidFill>
                  <a:srgbClr val="FFFFFF"/>
                </a:solidFill>
                <a:cs typeface="Mandali"/>
              </a:rPr>
              <a:t>యిక్కడ</a:t>
            </a:r>
            <a:r>
              <a:rPr lang="en-US" sz="3000" dirty="0">
                <a:solidFill>
                  <a:srgbClr val="FFFFFF"/>
                </a:solidFill>
                <a:cs typeface="Mandali"/>
              </a:rPr>
              <a:t> </a:t>
            </a:r>
            <a:r>
              <a:rPr lang="en-US" sz="3000" dirty="0" err="1">
                <a:solidFill>
                  <a:srgbClr val="FFFFFF"/>
                </a:solidFill>
                <a:cs typeface="Mandali"/>
              </a:rPr>
              <a:t>రాత్రి</a:t>
            </a:r>
            <a:r>
              <a:rPr lang="en-US" sz="3000" dirty="0">
                <a:solidFill>
                  <a:srgbClr val="FFFFFF"/>
                </a:solidFill>
                <a:cs typeface="Mandali"/>
              </a:rPr>
              <a:t> </a:t>
            </a:r>
            <a:r>
              <a:rPr lang="en-US" sz="3000" dirty="0" err="1">
                <a:solidFill>
                  <a:srgbClr val="FFFFFF"/>
                </a:solidFill>
                <a:cs typeface="Mandali"/>
              </a:rPr>
              <a:t>గడుపుము</a:t>
            </a:r>
            <a:r>
              <a:rPr lang="en-US" sz="3000" dirty="0">
                <a:solidFill>
                  <a:srgbClr val="FFFFFF"/>
                </a:solidFill>
                <a:cs typeface="Mandali"/>
              </a:rPr>
              <a:t>, </a:t>
            </a:r>
            <a:r>
              <a:rPr lang="en-US" sz="3000" dirty="0" err="1">
                <a:solidFill>
                  <a:srgbClr val="FFFFFF"/>
                </a:solidFill>
                <a:cs typeface="Mandali"/>
              </a:rPr>
              <a:t>రేపు</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గుడారమునకు</a:t>
            </a:r>
            <a:r>
              <a:rPr lang="en-US" sz="3000" dirty="0">
                <a:solidFill>
                  <a:srgbClr val="FFFFFF"/>
                </a:solidFill>
                <a:cs typeface="Mandali"/>
              </a:rPr>
              <a:t> </a:t>
            </a:r>
            <a:r>
              <a:rPr lang="en-US" sz="3000" dirty="0" err="1">
                <a:solidFill>
                  <a:srgbClr val="FFFFFF"/>
                </a:solidFill>
                <a:cs typeface="Mandali"/>
              </a:rPr>
              <a:t>వెళ్లుటకు</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వేకువనే</a:t>
            </a:r>
            <a:r>
              <a:rPr lang="en-US" sz="3000" dirty="0">
                <a:solidFill>
                  <a:srgbClr val="FFFFFF"/>
                </a:solidFill>
                <a:cs typeface="Mandali"/>
              </a:rPr>
              <a:t> </a:t>
            </a:r>
            <a:r>
              <a:rPr lang="en-US" sz="3000" dirty="0" err="1">
                <a:solidFill>
                  <a:srgbClr val="FFFFFF"/>
                </a:solidFill>
                <a:cs typeface="Mandali"/>
              </a:rPr>
              <a:t>లేచి</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త్రోవను</a:t>
            </a:r>
            <a:r>
              <a:rPr lang="en-US" sz="3000" dirty="0">
                <a:solidFill>
                  <a:srgbClr val="FFFFFF"/>
                </a:solidFill>
                <a:cs typeface="Mandali"/>
              </a:rPr>
              <a:t> </a:t>
            </a:r>
            <a:r>
              <a:rPr lang="en-US" sz="3000" dirty="0" err="1">
                <a:solidFill>
                  <a:srgbClr val="FFFFFF"/>
                </a:solidFill>
                <a:cs typeface="Mandali"/>
              </a:rPr>
              <a:t>పోవచ్చునని</a:t>
            </a:r>
            <a:r>
              <a:rPr lang="en-US" sz="3000" dirty="0">
                <a:solidFill>
                  <a:srgbClr val="FFFFFF"/>
                </a:solidFill>
                <a:cs typeface="Mandali"/>
              </a:rPr>
              <a:t> </a:t>
            </a:r>
            <a:r>
              <a:rPr lang="en-US" sz="3000" dirty="0" err="1">
                <a:solidFill>
                  <a:srgbClr val="FFFFFF"/>
                </a:solidFill>
                <a:cs typeface="Mandali"/>
              </a:rPr>
              <a:t>అతనితో</a:t>
            </a:r>
            <a:r>
              <a:rPr lang="en-US" sz="3000" dirty="0">
                <a:solidFill>
                  <a:srgbClr val="FFFFFF"/>
                </a:solidFill>
                <a:cs typeface="Mandali"/>
              </a:rPr>
              <a:t> </a:t>
            </a:r>
            <a:r>
              <a:rPr lang="en-US" sz="3000" dirty="0" err="1">
                <a:solidFill>
                  <a:srgbClr val="FFFFFF"/>
                </a:solidFill>
                <a:cs typeface="Mandali"/>
              </a:rPr>
              <a:t>చెప్పినను</a:t>
            </a:r>
            <a:endParaRPr lang="en-US" sz="3000" dirty="0">
              <a:solidFill>
                <a:srgbClr val="FFFFFF"/>
              </a:solidFill>
              <a:cs typeface="Mandali"/>
            </a:endParaRP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2:19</a:t>
            </a:r>
            <a:r>
              <a:rPr lang="en-US" sz="3000">
                <a:solidFill>
                  <a:srgbClr val="FFFFFF"/>
                </a:solidFill>
                <a:cs typeface="Mandali"/>
              </a:rPr>
              <a:t> ఒక్కొక్క న్యాయాధిపతి చనిపోగా వారు వెనుకకు తిరిగి యితర దేవతలను అనుసరించి పూజించుచు వాటికి సాగిలపడుచు ఉండుటవలన తమ క్రియలలోనేమి తమ మూర్ఖప్రవర్తనలోనేమి దేనిని విడువక తమ పూర్వికులకంటె మరి మిగుల చెడ్డవారైరి.</a:t>
            </a:r>
          </a:p>
          <a:p>
            <a:pPr algn="just">
              <a:lnSpc>
                <a:spcPct val="150000"/>
              </a:lnSpc>
              <a:buNone/>
            </a:pPr>
            <a:r>
              <a:rPr lang="en-US" sz="3000" b="1">
                <a:solidFill>
                  <a:srgbClr val="FFFFFF"/>
                </a:solidFill>
                <a:cs typeface="Mandali"/>
              </a:rPr>
              <a:t>2:20</a:t>
            </a:r>
            <a:r>
              <a:rPr lang="en-US" sz="3000">
                <a:solidFill>
                  <a:srgbClr val="FFFFFF"/>
                </a:solidFill>
                <a:cs typeface="Mandali"/>
              </a:rPr>
              <a:t> కాబట్టి యెహోవా కోపాగ్ని ఇశ్రాయేలీయుల మీద మండగా ఆయన ఈలాగు సెలవిచ్చెను ఈ ప్రజలు నా మాట వినక, వీరి పితరులతో నేను చేసిన నిబంధనను మీరుదురు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19:10</a:t>
            </a:r>
            <a:r>
              <a:rPr lang="en-US" sz="3000">
                <a:solidFill>
                  <a:srgbClr val="FFFFFF"/>
                </a:solidFill>
                <a:cs typeface="Mandali"/>
              </a:rPr>
              <a:t> అతడు అక్కడ ఆ రాత్రి గడపనొల్లక లేచి వెళ్లి, యెబూసను యెరూషలేము ఎదుటికి వచ్చెను. అప్పుడు జీను కట్టబడిన రెండు గాడిదలును</a:t>
            </a:r>
          </a:p>
          <a:p>
            <a:pPr algn="just">
              <a:lnSpc>
                <a:spcPct val="150000"/>
              </a:lnSpc>
              <a:buNone/>
            </a:pPr>
            <a:r>
              <a:rPr lang="en-US" sz="3000" b="1">
                <a:solidFill>
                  <a:srgbClr val="FFFFFF"/>
                </a:solidFill>
                <a:cs typeface="Mandali"/>
              </a:rPr>
              <a:t>19:11</a:t>
            </a:r>
            <a:r>
              <a:rPr lang="en-US" sz="3000">
                <a:solidFill>
                  <a:srgbClr val="FFFFFF"/>
                </a:solidFill>
                <a:cs typeface="Mandali"/>
              </a:rPr>
              <a:t> అతని ఉపపత్నియు అతనితోకూడ ఉండెను. వారు యెబూసునకు సమీపించినప్పుడు ప్రొద్దు చాలా వ్రాలెను గనుక అతని దాసుడు మనము యెబూసీయులదైన యీ పట్టణము ప్రవేశించి దానిలో ఈ రాత్రి బసచేయుదము రండని తన యజమానునితో చెప్పగా</a:t>
            </a:r>
          </a:p>
          <a:p>
            <a:pPr algn="just">
              <a:lnSpc>
                <a:spcPct val="150000"/>
              </a:lnSpc>
              <a:buNone/>
            </a:pPr>
            <a:r>
              <a:rPr lang="en-US" sz="3000" b="1">
                <a:solidFill>
                  <a:srgbClr val="FFFFFF"/>
                </a:solidFill>
                <a:cs typeface="Mandali"/>
              </a:rPr>
              <a:t>19:12</a:t>
            </a:r>
            <a:r>
              <a:rPr lang="en-US" sz="3000">
                <a:solidFill>
                  <a:srgbClr val="FFFFFF"/>
                </a:solidFill>
                <a:cs typeface="Mandali"/>
              </a:rPr>
              <a:t> అతని యజమానుడు ఇశ్రాయేలీయులు కాని అన్యుని పట్టణము ప్రవేశింపము. గిబియావరకు ప్రయాణము చేయుదమనెను.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19:13</a:t>
            </a:r>
            <a:r>
              <a:rPr lang="en-US" sz="3000">
                <a:solidFill>
                  <a:srgbClr val="FFFFFF"/>
                </a:solidFill>
                <a:cs typeface="Mandali"/>
              </a:rPr>
              <a:t> మరియు అతడు నీవు రమ్ము, ఈ స్థలములలో ఏదో ఒక ఊరికి సమీపించి గిబియాలోనే గాని రామాలోనే గాని యీ రాత్రి బసచేసెదమనెను.</a:t>
            </a:r>
          </a:p>
          <a:p>
            <a:pPr algn="just">
              <a:lnSpc>
                <a:spcPct val="150000"/>
              </a:lnSpc>
              <a:buNone/>
            </a:pPr>
            <a:r>
              <a:rPr lang="en-US" sz="3000" b="1">
                <a:solidFill>
                  <a:srgbClr val="FFFFFF"/>
                </a:solidFill>
                <a:cs typeface="Mandali"/>
              </a:rPr>
              <a:t>19:14</a:t>
            </a:r>
            <a:r>
              <a:rPr lang="en-US" sz="3000">
                <a:solidFill>
                  <a:srgbClr val="FFFFFF"/>
                </a:solidFill>
                <a:cs typeface="Mandali"/>
              </a:rPr>
              <a:t> అప్పుడు వారు సాగి వెళ్లుచుండగా బెన్యామీనీయుల గిబియా దగ్గర నున్నప్పుడు ప్రొద్దు గ్రుంకెను.</a:t>
            </a:r>
          </a:p>
          <a:p>
            <a:pPr algn="just">
              <a:lnSpc>
                <a:spcPct val="150000"/>
              </a:lnSpc>
              <a:buNone/>
            </a:pPr>
            <a:r>
              <a:rPr lang="en-US" sz="3000" b="1">
                <a:solidFill>
                  <a:srgbClr val="FFFFFF"/>
                </a:solidFill>
                <a:cs typeface="Mandali"/>
              </a:rPr>
              <a:t>19:15</a:t>
            </a:r>
            <a:r>
              <a:rPr lang="en-US" sz="3000">
                <a:solidFill>
                  <a:srgbClr val="FFFFFF"/>
                </a:solidFill>
                <a:cs typeface="Mandali"/>
              </a:rPr>
              <a:t> కావున వారు గిబియాలో ఆ రాత్రి గడపుటకు అక్కడికి చేరసాగిరి; అతడు చేరి ఆ ఊరి సంతవీధిలో నుండెను, బసచేయుటకెవడును వారిని తన యింటికి పిలువలేదు.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19:16</a:t>
            </a:r>
            <a:r>
              <a:rPr lang="en-US" sz="3000" dirty="0">
                <a:solidFill>
                  <a:srgbClr val="FFFFFF"/>
                </a:solidFill>
                <a:cs typeface="Mandali"/>
              </a:rPr>
              <a:t> ఆ </a:t>
            </a:r>
            <a:r>
              <a:rPr lang="en-US" sz="3000" dirty="0" err="1">
                <a:solidFill>
                  <a:srgbClr val="FFFFFF"/>
                </a:solidFill>
                <a:cs typeface="Mandali"/>
              </a:rPr>
              <a:t>చోటి</a:t>
            </a:r>
            <a:r>
              <a:rPr lang="en-US" sz="3000" dirty="0">
                <a:solidFill>
                  <a:srgbClr val="FFFFFF"/>
                </a:solidFill>
                <a:cs typeface="Mandali"/>
              </a:rPr>
              <a:t> </a:t>
            </a:r>
            <a:r>
              <a:rPr lang="en-US" sz="3000" dirty="0" err="1">
                <a:solidFill>
                  <a:srgbClr val="FFFFFF"/>
                </a:solidFill>
                <a:cs typeface="Mandali"/>
              </a:rPr>
              <a:t>మనుష్యులు</a:t>
            </a:r>
            <a:r>
              <a:rPr lang="en-US" sz="3000" dirty="0">
                <a:solidFill>
                  <a:srgbClr val="FFFFFF"/>
                </a:solidFill>
                <a:cs typeface="Mandali"/>
              </a:rPr>
              <a:t> </a:t>
            </a:r>
            <a:r>
              <a:rPr lang="en-US" sz="3000" dirty="0" err="1">
                <a:solidFill>
                  <a:srgbClr val="FFFFFF"/>
                </a:solidFill>
                <a:cs typeface="Mandali"/>
              </a:rPr>
              <a:t>బెన్యామీనీయులు</a:t>
            </a:r>
            <a:r>
              <a:rPr lang="en-US" sz="3000" dirty="0">
                <a:solidFill>
                  <a:srgbClr val="FFFFFF"/>
                </a:solidFill>
                <a:cs typeface="Mandali"/>
              </a:rPr>
              <a:t>. </a:t>
            </a:r>
            <a:r>
              <a:rPr lang="en-US" sz="3000" dirty="0" err="1">
                <a:solidFill>
                  <a:srgbClr val="FFFFFF"/>
                </a:solidFill>
                <a:cs typeface="Mandali"/>
              </a:rPr>
              <a:t>సాయంకాలమున</a:t>
            </a:r>
            <a:r>
              <a:rPr lang="en-US" sz="3000" dirty="0">
                <a:solidFill>
                  <a:srgbClr val="FFFFFF"/>
                </a:solidFill>
                <a:cs typeface="Mandali"/>
              </a:rPr>
              <a:t> </a:t>
            </a:r>
            <a:r>
              <a:rPr lang="en-US" sz="3000" dirty="0" err="1">
                <a:solidFill>
                  <a:srgbClr val="FFFFFF"/>
                </a:solidFill>
                <a:cs typeface="Mandali"/>
              </a:rPr>
              <a:t>ఒక</a:t>
            </a:r>
            <a:r>
              <a:rPr lang="en-US" sz="3000" dirty="0">
                <a:solidFill>
                  <a:srgbClr val="FFFFFF"/>
                </a:solidFill>
                <a:cs typeface="Mandali"/>
              </a:rPr>
              <a:t> </a:t>
            </a:r>
            <a:r>
              <a:rPr lang="en-US" sz="3000" dirty="0" err="1">
                <a:solidFill>
                  <a:srgbClr val="FFFFFF"/>
                </a:solidFill>
                <a:cs typeface="Mandali"/>
              </a:rPr>
              <a:t>ముసలివాడు</a:t>
            </a:r>
            <a:r>
              <a:rPr lang="en-US" sz="3000" dirty="0">
                <a:solidFill>
                  <a:srgbClr val="FFFFFF"/>
                </a:solidFill>
                <a:cs typeface="Mandali"/>
              </a:rPr>
              <a:t> </a:t>
            </a:r>
            <a:r>
              <a:rPr lang="en-US" sz="3000" dirty="0" err="1">
                <a:solidFill>
                  <a:srgbClr val="FFFFFF"/>
                </a:solidFill>
                <a:cs typeface="Mandali"/>
              </a:rPr>
              <a:t>పొలములోని</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పనినుండి</a:t>
            </a:r>
            <a:r>
              <a:rPr lang="en-US" sz="3000" dirty="0">
                <a:solidFill>
                  <a:srgbClr val="FFFFFF"/>
                </a:solidFill>
                <a:cs typeface="Mandali"/>
              </a:rPr>
              <a:t> </a:t>
            </a:r>
            <a:r>
              <a:rPr lang="en-US" sz="3000" dirty="0" err="1">
                <a:solidFill>
                  <a:srgbClr val="FFFFFF"/>
                </a:solidFill>
                <a:cs typeface="Mandali"/>
              </a:rPr>
              <a:t>వచ్చెను</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ఎఫ్రాయిమీయుల</a:t>
            </a:r>
            <a:r>
              <a:rPr lang="en-US" sz="3000" dirty="0">
                <a:solidFill>
                  <a:srgbClr val="FFFFFF"/>
                </a:solidFill>
                <a:cs typeface="Mandali"/>
              </a:rPr>
              <a:t> </a:t>
            </a:r>
            <a:r>
              <a:rPr lang="en-US" sz="3000" dirty="0" err="1">
                <a:solidFill>
                  <a:srgbClr val="FFFFFF"/>
                </a:solidFill>
                <a:cs typeface="Mandali"/>
              </a:rPr>
              <a:t>మన్యప్రదేశము</a:t>
            </a:r>
            <a:r>
              <a:rPr lang="en-US" sz="3000" dirty="0">
                <a:solidFill>
                  <a:srgbClr val="FFFFFF"/>
                </a:solidFill>
                <a:cs typeface="Mandali"/>
              </a:rPr>
              <a:t> </a:t>
            </a:r>
            <a:r>
              <a:rPr lang="en-US" sz="3000" dirty="0" err="1">
                <a:solidFill>
                  <a:srgbClr val="FFFFFF"/>
                </a:solidFill>
                <a:cs typeface="Mandali"/>
              </a:rPr>
              <a:t>నుండి</a:t>
            </a:r>
            <a:r>
              <a:rPr lang="en-US" sz="3000" dirty="0">
                <a:solidFill>
                  <a:srgbClr val="FFFFFF"/>
                </a:solidFill>
                <a:cs typeface="Mandali"/>
              </a:rPr>
              <a:t> </a:t>
            </a:r>
            <a:r>
              <a:rPr lang="en-US" sz="3000" dirty="0" err="1">
                <a:solidFill>
                  <a:srgbClr val="FFFFFF"/>
                </a:solidFill>
                <a:cs typeface="Mandali"/>
              </a:rPr>
              <a:t>వచ్చి</a:t>
            </a:r>
            <a:r>
              <a:rPr lang="en-US" sz="3000" dirty="0">
                <a:solidFill>
                  <a:srgbClr val="FFFFFF"/>
                </a:solidFill>
                <a:cs typeface="Mandali"/>
              </a:rPr>
              <a:t> </a:t>
            </a:r>
            <a:r>
              <a:rPr lang="en-US" sz="3000" dirty="0" err="1">
                <a:solidFill>
                  <a:srgbClr val="FFFFFF"/>
                </a:solidFill>
                <a:cs typeface="Mandali"/>
              </a:rPr>
              <a:t>గిబియాలో</a:t>
            </a:r>
            <a:r>
              <a:rPr lang="en-US" sz="3000" dirty="0">
                <a:solidFill>
                  <a:srgbClr val="FFFFFF"/>
                </a:solidFill>
                <a:cs typeface="Mandali"/>
              </a:rPr>
              <a:t> </a:t>
            </a:r>
            <a:r>
              <a:rPr lang="en-US" sz="3000" dirty="0" err="1">
                <a:solidFill>
                  <a:srgbClr val="FFFFFF"/>
                </a:solidFill>
                <a:cs typeface="Mandali"/>
              </a:rPr>
              <a:t>నివసించువాడు</a:t>
            </a:r>
            <a:r>
              <a:rPr lang="en-US" sz="3000" dirty="0">
                <a:solidFill>
                  <a:srgbClr val="FFFFFF"/>
                </a:solidFill>
                <a:cs typeface="Mandali"/>
              </a:rPr>
              <a:t>. </a:t>
            </a:r>
          </a:p>
          <a:p>
            <a:pPr algn="just">
              <a:lnSpc>
                <a:spcPct val="150000"/>
              </a:lnSpc>
              <a:buNone/>
            </a:pPr>
            <a:r>
              <a:rPr lang="en-US" sz="3000" b="1" dirty="0">
                <a:solidFill>
                  <a:srgbClr val="FFFFFF"/>
                </a:solidFill>
                <a:cs typeface="Mandali"/>
              </a:rPr>
              <a:t>19:17</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కన్నులెత్తి</a:t>
            </a:r>
            <a:r>
              <a:rPr lang="en-US" sz="3000" dirty="0">
                <a:solidFill>
                  <a:srgbClr val="FFFFFF"/>
                </a:solidFill>
                <a:cs typeface="Mandali"/>
              </a:rPr>
              <a:t> </a:t>
            </a:r>
            <a:r>
              <a:rPr lang="en-US" sz="3000" dirty="0" err="1">
                <a:solidFill>
                  <a:srgbClr val="FFFFFF"/>
                </a:solidFill>
                <a:cs typeface="Mandali"/>
              </a:rPr>
              <a:t>ఊరి</a:t>
            </a:r>
            <a:r>
              <a:rPr lang="en-US" sz="3000" dirty="0">
                <a:solidFill>
                  <a:srgbClr val="FFFFFF"/>
                </a:solidFill>
                <a:cs typeface="Mandali"/>
              </a:rPr>
              <a:t> </a:t>
            </a:r>
            <a:r>
              <a:rPr lang="en-US" sz="3000" dirty="0" err="1">
                <a:solidFill>
                  <a:srgbClr val="FFFFFF"/>
                </a:solidFill>
                <a:cs typeface="Mandali"/>
              </a:rPr>
              <a:t>సంతవీధిలో</a:t>
            </a:r>
            <a:r>
              <a:rPr lang="en-US" sz="3000" dirty="0">
                <a:solidFill>
                  <a:srgbClr val="FFFFFF"/>
                </a:solidFill>
                <a:cs typeface="Mandali"/>
              </a:rPr>
              <a:t> </a:t>
            </a:r>
            <a:r>
              <a:rPr lang="en-US" sz="3000" dirty="0" err="1">
                <a:solidFill>
                  <a:srgbClr val="FFFFFF"/>
                </a:solidFill>
                <a:cs typeface="Mandali"/>
              </a:rPr>
              <a:t>ప్రయాణస్థుడైన</a:t>
            </a:r>
            <a:r>
              <a:rPr lang="en-US" sz="3000" dirty="0">
                <a:solidFill>
                  <a:srgbClr val="FFFFFF"/>
                </a:solidFill>
                <a:cs typeface="Mandali"/>
              </a:rPr>
              <a:t> ఆ </a:t>
            </a:r>
            <a:r>
              <a:rPr lang="en-US" sz="3000" dirty="0" err="1">
                <a:solidFill>
                  <a:srgbClr val="FFFFFF"/>
                </a:solidFill>
                <a:cs typeface="Mandali"/>
              </a:rPr>
              <a:t>మనుష్యుని</a:t>
            </a:r>
            <a:r>
              <a:rPr lang="en-US" sz="3000" dirty="0">
                <a:solidFill>
                  <a:srgbClr val="FFFFFF"/>
                </a:solidFill>
                <a:cs typeface="Mandali"/>
              </a:rPr>
              <a:t> </a:t>
            </a:r>
            <a:r>
              <a:rPr lang="en-US" sz="3000" dirty="0" err="1">
                <a:solidFill>
                  <a:srgbClr val="FFFFFF"/>
                </a:solidFill>
                <a:cs typeface="Mandali"/>
              </a:rPr>
              <a:t>చూచి</a:t>
            </a:r>
            <a:r>
              <a:rPr lang="en-US" sz="3000" dirty="0">
                <a:solidFill>
                  <a:srgbClr val="FFFFFF"/>
                </a:solidFill>
                <a:cs typeface="Mandali"/>
              </a:rPr>
              <a:t> </a:t>
            </a:r>
            <a:r>
              <a:rPr lang="en-US" sz="3000" dirty="0" err="1">
                <a:solidFill>
                  <a:srgbClr val="FFFFFF"/>
                </a:solidFill>
                <a:cs typeface="Mandali"/>
              </a:rPr>
              <a:t>నీవెక్కడికి</a:t>
            </a:r>
            <a:r>
              <a:rPr lang="en-US" sz="3000" dirty="0">
                <a:solidFill>
                  <a:srgbClr val="FFFFFF"/>
                </a:solidFill>
                <a:cs typeface="Mandali"/>
              </a:rPr>
              <a:t> </a:t>
            </a:r>
            <a:r>
              <a:rPr lang="en-US" sz="3000" dirty="0" err="1">
                <a:solidFill>
                  <a:srgbClr val="FFFFFF"/>
                </a:solidFill>
                <a:cs typeface="Mandali"/>
              </a:rPr>
              <a:t>వెళ్లుచున్నావు</a:t>
            </a:r>
            <a:r>
              <a:rPr lang="en-US" sz="3000" dirty="0">
                <a:solidFill>
                  <a:srgbClr val="FFFFFF"/>
                </a:solidFill>
                <a:cs typeface="Mandali"/>
              </a:rPr>
              <a:t>? </a:t>
            </a:r>
            <a:r>
              <a:rPr lang="en-US" sz="3000" dirty="0" err="1">
                <a:solidFill>
                  <a:srgbClr val="FFFFFF"/>
                </a:solidFill>
                <a:cs typeface="Mandali"/>
              </a:rPr>
              <a:t>నీవెక్కడనుండి</a:t>
            </a:r>
            <a:r>
              <a:rPr lang="en-US" sz="3000" dirty="0">
                <a:solidFill>
                  <a:srgbClr val="FFFFFF"/>
                </a:solidFill>
                <a:cs typeface="Mandali"/>
              </a:rPr>
              <a:t> </a:t>
            </a:r>
            <a:r>
              <a:rPr lang="en-US" sz="3000" dirty="0" err="1">
                <a:solidFill>
                  <a:srgbClr val="FFFFFF"/>
                </a:solidFill>
                <a:cs typeface="Mandali"/>
              </a:rPr>
              <a:t>వచ్చితివి</a:t>
            </a:r>
            <a:r>
              <a:rPr lang="en-US" sz="3000" dirty="0">
                <a:solidFill>
                  <a:srgbClr val="FFFFFF"/>
                </a:solidFill>
                <a:cs typeface="Mandali"/>
              </a:rPr>
              <a:t>? </a:t>
            </a:r>
            <a:r>
              <a:rPr lang="en-US" sz="3000" dirty="0" err="1">
                <a:solidFill>
                  <a:srgbClr val="FFFFFF"/>
                </a:solidFill>
                <a:cs typeface="Mandali"/>
              </a:rPr>
              <a:t>అని</a:t>
            </a:r>
            <a:r>
              <a:rPr lang="en-US" sz="3000" dirty="0">
                <a:solidFill>
                  <a:srgbClr val="FFFFFF"/>
                </a:solidFill>
                <a:cs typeface="Mandali"/>
              </a:rPr>
              <a:t> </a:t>
            </a:r>
            <a:r>
              <a:rPr lang="en-US" sz="3000" dirty="0" err="1">
                <a:solidFill>
                  <a:srgbClr val="FFFFFF"/>
                </a:solidFill>
                <a:cs typeface="Mandali"/>
              </a:rPr>
              <a:t>అడిగెను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19:18</a:t>
            </a:r>
            <a:r>
              <a:rPr lang="en-US" sz="3000" dirty="0">
                <a:solidFill>
                  <a:srgbClr val="FFFFFF"/>
                </a:solidFill>
                <a:cs typeface="Mandali"/>
              </a:rPr>
              <a:t> </a:t>
            </a:r>
            <a:r>
              <a:rPr lang="en-US" sz="3000" dirty="0" err="1">
                <a:solidFill>
                  <a:srgbClr val="FFFFFF"/>
                </a:solidFill>
                <a:cs typeface="Mandali"/>
              </a:rPr>
              <a:t>అందుకతడు</a:t>
            </a:r>
            <a:r>
              <a:rPr lang="en-US" sz="3000" dirty="0">
                <a:solidFill>
                  <a:srgbClr val="FFFFFF"/>
                </a:solidFill>
                <a:cs typeface="Mandali"/>
              </a:rPr>
              <a:t> </a:t>
            </a:r>
            <a:r>
              <a:rPr lang="en-US" sz="3000" dirty="0" err="1">
                <a:solidFill>
                  <a:srgbClr val="FFFFFF"/>
                </a:solidFill>
                <a:cs typeface="Mandali"/>
              </a:rPr>
              <a:t>మేము</a:t>
            </a:r>
            <a:r>
              <a:rPr lang="en-US" sz="3000" dirty="0">
                <a:solidFill>
                  <a:srgbClr val="FFFFFF"/>
                </a:solidFill>
                <a:cs typeface="Mandali"/>
              </a:rPr>
              <a:t> </a:t>
            </a:r>
            <a:r>
              <a:rPr lang="en-US" sz="3000" dirty="0" err="1">
                <a:solidFill>
                  <a:srgbClr val="FFFFFF"/>
                </a:solidFill>
                <a:cs typeface="Mandali"/>
              </a:rPr>
              <a:t>యూదా</a:t>
            </a:r>
            <a:r>
              <a:rPr lang="en-US" sz="3000" dirty="0">
                <a:solidFill>
                  <a:srgbClr val="FFFFFF"/>
                </a:solidFill>
                <a:cs typeface="Mandali"/>
              </a:rPr>
              <a:t> </a:t>
            </a:r>
            <a:r>
              <a:rPr lang="en-US" sz="3000" dirty="0" err="1">
                <a:solidFill>
                  <a:srgbClr val="FFFFFF"/>
                </a:solidFill>
                <a:cs typeface="Mandali"/>
              </a:rPr>
              <a:t>బేత్లెహేమునుండి</a:t>
            </a:r>
            <a:r>
              <a:rPr lang="en-US" sz="3000" dirty="0">
                <a:solidFill>
                  <a:srgbClr val="FFFFFF"/>
                </a:solidFill>
                <a:cs typeface="Mandali"/>
              </a:rPr>
              <a:t> </a:t>
            </a:r>
            <a:r>
              <a:rPr lang="en-US" sz="3000" dirty="0" err="1">
                <a:solidFill>
                  <a:srgbClr val="FFFFFF"/>
                </a:solidFill>
                <a:cs typeface="Mandali"/>
              </a:rPr>
              <a:t>ఎఫ్రాయిమీయుల</a:t>
            </a:r>
            <a:r>
              <a:rPr lang="en-US" sz="3000" dirty="0">
                <a:solidFill>
                  <a:srgbClr val="FFFFFF"/>
                </a:solidFill>
                <a:cs typeface="Mandali"/>
              </a:rPr>
              <a:t> </a:t>
            </a:r>
            <a:r>
              <a:rPr lang="en-US" sz="3000" dirty="0" err="1">
                <a:solidFill>
                  <a:srgbClr val="FFFFFF"/>
                </a:solidFill>
                <a:cs typeface="Mandali"/>
              </a:rPr>
              <a:t>మన్యము</a:t>
            </a:r>
            <a:r>
              <a:rPr lang="en-US" sz="3000" dirty="0">
                <a:solidFill>
                  <a:srgbClr val="FFFFFF"/>
                </a:solidFill>
                <a:cs typeface="Mandali"/>
              </a:rPr>
              <a:t> </a:t>
            </a:r>
            <a:r>
              <a:rPr lang="en-US" sz="3000" dirty="0" err="1">
                <a:solidFill>
                  <a:srgbClr val="FFFFFF"/>
                </a:solidFill>
                <a:cs typeface="Mandali"/>
              </a:rPr>
              <a:t>అవతలకు</a:t>
            </a:r>
            <a:r>
              <a:rPr lang="en-US" sz="3000" dirty="0">
                <a:solidFill>
                  <a:srgbClr val="FFFFFF"/>
                </a:solidFill>
                <a:cs typeface="Mandali"/>
              </a:rPr>
              <a:t> </a:t>
            </a:r>
            <a:r>
              <a:rPr lang="en-US" sz="3000" dirty="0" err="1">
                <a:solidFill>
                  <a:srgbClr val="FFFFFF"/>
                </a:solidFill>
                <a:cs typeface="Mandali"/>
              </a:rPr>
              <a:t>వెళ్లుచున్నాము</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అక్కడివాడను</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యూదా</a:t>
            </a:r>
            <a:r>
              <a:rPr lang="en-US" sz="3000" dirty="0">
                <a:solidFill>
                  <a:srgbClr val="FFFFFF"/>
                </a:solidFill>
                <a:cs typeface="Mandali"/>
              </a:rPr>
              <a:t> </a:t>
            </a:r>
            <a:r>
              <a:rPr lang="en-US" sz="3000" dirty="0" err="1">
                <a:solidFill>
                  <a:srgbClr val="FFFFFF"/>
                </a:solidFill>
                <a:cs typeface="Mandali"/>
              </a:rPr>
              <a:t>బేత్లెహేమునకు</a:t>
            </a:r>
            <a:r>
              <a:rPr lang="en-US" sz="3000" dirty="0">
                <a:solidFill>
                  <a:srgbClr val="FFFFFF"/>
                </a:solidFill>
                <a:cs typeface="Mandali"/>
              </a:rPr>
              <a:t> </a:t>
            </a:r>
            <a:r>
              <a:rPr lang="en-US" sz="3000" dirty="0" err="1">
                <a:solidFill>
                  <a:srgbClr val="FFFFFF"/>
                </a:solidFill>
                <a:cs typeface="Mandali"/>
              </a:rPr>
              <a:t>పోయియుంటిని</a:t>
            </a:r>
            <a:r>
              <a:rPr lang="en-US" sz="3000" dirty="0">
                <a:solidFill>
                  <a:srgbClr val="FFFFFF"/>
                </a:solidFill>
                <a:cs typeface="Mandali"/>
              </a:rPr>
              <a:t>, </a:t>
            </a:r>
            <a:r>
              <a:rPr lang="en-US" sz="3000" dirty="0" err="1">
                <a:solidFill>
                  <a:srgbClr val="FFFFFF"/>
                </a:solidFill>
                <a:cs typeface="Mandali"/>
              </a:rPr>
              <a:t>ఇప్పుడు</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మందిరమునకు</a:t>
            </a:r>
            <a:r>
              <a:rPr lang="en-US" sz="3000" dirty="0">
                <a:solidFill>
                  <a:srgbClr val="FFFFFF"/>
                </a:solidFill>
                <a:cs typeface="Mandali"/>
              </a:rPr>
              <a:t> </a:t>
            </a:r>
            <a:r>
              <a:rPr lang="en-US" sz="3000" dirty="0" err="1">
                <a:solidFill>
                  <a:srgbClr val="FFFFFF"/>
                </a:solidFill>
                <a:cs typeface="Mandali"/>
              </a:rPr>
              <a:t>వెళ్లుచున్నాను</a:t>
            </a:r>
            <a:r>
              <a:rPr lang="en-US" sz="3000" dirty="0">
                <a:solidFill>
                  <a:srgbClr val="FFFFFF"/>
                </a:solidFill>
                <a:cs typeface="Mandali"/>
              </a:rPr>
              <a:t>, </a:t>
            </a:r>
            <a:r>
              <a:rPr lang="en-US" sz="3000" dirty="0" err="1">
                <a:solidFill>
                  <a:srgbClr val="FFFFFF"/>
                </a:solidFill>
                <a:cs typeface="Mandali"/>
              </a:rPr>
              <a:t>ఎవడును</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యింట</a:t>
            </a:r>
            <a:r>
              <a:rPr lang="en-US" sz="3000" dirty="0">
                <a:solidFill>
                  <a:srgbClr val="FFFFFF"/>
                </a:solidFill>
                <a:cs typeface="Mandali"/>
              </a:rPr>
              <a:t> </a:t>
            </a:r>
            <a:r>
              <a:rPr lang="en-US" sz="3000" dirty="0" err="1">
                <a:solidFill>
                  <a:srgbClr val="FFFFFF"/>
                </a:solidFill>
                <a:cs typeface="Mandali"/>
              </a:rPr>
              <a:t>నన్ను</a:t>
            </a:r>
            <a:r>
              <a:rPr lang="en-US" sz="3000" dirty="0">
                <a:solidFill>
                  <a:srgbClr val="FFFFFF"/>
                </a:solidFill>
                <a:cs typeface="Mandali"/>
              </a:rPr>
              <a:t> </a:t>
            </a:r>
            <a:r>
              <a:rPr lang="en-US" sz="3000" dirty="0" err="1">
                <a:solidFill>
                  <a:srgbClr val="FFFFFF"/>
                </a:solidFill>
                <a:cs typeface="Mandali"/>
              </a:rPr>
              <a:t>చేర్చుకొనలేదు</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19:19</a:t>
            </a:r>
            <a:r>
              <a:rPr lang="en-US" sz="3000">
                <a:solidFill>
                  <a:srgbClr val="FFFFFF"/>
                </a:solidFill>
                <a:cs typeface="Mandali"/>
              </a:rPr>
              <a:t> అయితే మా గాడిదలకు గడ్డి మొదలైన మేతయు నాకును నా పనికత్తెకును నీ దాసులతోకూడ నున్న నా నౌకరులకును ఆహారమును ద్రాక్షారసమును ఉన్నవి, ఏదియు తక్కువలేదని అతనితో చెప్పగా</a:t>
            </a:r>
          </a:p>
          <a:p>
            <a:pPr algn="just">
              <a:lnSpc>
                <a:spcPct val="150000"/>
              </a:lnSpc>
              <a:buNone/>
            </a:pPr>
            <a:r>
              <a:rPr lang="en-US" sz="3000" b="1">
                <a:solidFill>
                  <a:srgbClr val="FFFFFF"/>
                </a:solidFill>
                <a:cs typeface="Mandali"/>
              </a:rPr>
              <a:t>19:20</a:t>
            </a:r>
            <a:r>
              <a:rPr lang="en-US" sz="3000">
                <a:solidFill>
                  <a:srgbClr val="FFFFFF"/>
                </a:solidFill>
                <a:cs typeface="Mandali"/>
              </a:rPr>
              <a:t> ఆ ముసలివాడు నీకు క్షేమమగును గాక, నీకేవైన తక్కువైనయెడల వాటిభారము నామీద ఉంచుము.</a:t>
            </a:r>
          </a:p>
          <a:p>
            <a:pPr algn="just">
              <a:lnSpc>
                <a:spcPct val="150000"/>
              </a:lnSpc>
              <a:buNone/>
            </a:pPr>
            <a:r>
              <a:rPr lang="en-US" sz="3000" b="1">
                <a:solidFill>
                  <a:srgbClr val="FFFFFF"/>
                </a:solidFill>
                <a:cs typeface="Mandali"/>
              </a:rPr>
              <a:t>19:21</a:t>
            </a:r>
            <a:r>
              <a:rPr lang="en-US" sz="3000">
                <a:solidFill>
                  <a:srgbClr val="FFFFFF"/>
                </a:solidFill>
                <a:cs typeface="Mandali"/>
              </a:rPr>
              <a:t> మెట్టుకు వీధిలో రాత్రి గడపకూడదని చెప్పి, తన యింట అతని చేర్చుకొని వారి గాడిదలకొరకు మేత సిద్ధపరచెను. అప్పుడు వారు కాళ్లు కడుగుకొని అన్నపానములు పుచ్చుకొనిరి.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19:22</a:t>
            </a:r>
            <a:r>
              <a:rPr lang="en-US" sz="3000">
                <a:solidFill>
                  <a:srgbClr val="FFFFFF"/>
                </a:solidFill>
                <a:cs typeface="Mandali"/>
              </a:rPr>
              <a:t> వారు సంతోషించుచుండగా ఆ ఊరివారిలో కొందరు పోకిరులు ఆ యిల్లు చుట్టుకొని తలుపుకొట్టి నీ యింటికి వచ్చిన మనుష్యుని మేము ఎరుగునట్లు అతని బయటికి తెమ్మని యింటి యజమానుడైన ఆ ముసలివానితో అనగా</a:t>
            </a:r>
          </a:p>
          <a:p>
            <a:pPr algn="just">
              <a:lnSpc>
                <a:spcPct val="150000"/>
              </a:lnSpc>
              <a:buNone/>
            </a:pPr>
            <a:r>
              <a:rPr lang="en-US" sz="3000" b="1">
                <a:solidFill>
                  <a:srgbClr val="FFFFFF"/>
                </a:solidFill>
                <a:cs typeface="Mandali"/>
              </a:rPr>
              <a:t>19:23</a:t>
            </a:r>
            <a:r>
              <a:rPr lang="en-US" sz="3000">
                <a:solidFill>
                  <a:srgbClr val="FFFFFF"/>
                </a:solidFill>
                <a:cs typeface="Mandali"/>
              </a:rPr>
              <a:t> యింటి యజమానుడైన ఆ మనుష్యుడు వారియొద్దకు బయలువెళ్లి నా సహోదరులారా, అది కూడదు, అట్టి దుష్కార్యము చేయకూడదు, ఈ మనుష్యుడు నా యింటికి వచ్చెను గనుక మీరు ఈ వెఱ్ఱిపని చేయకుడి.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19:24</a:t>
            </a:r>
            <a:r>
              <a:rPr lang="en-US" sz="3000">
                <a:solidFill>
                  <a:srgbClr val="FFFFFF"/>
                </a:solidFill>
                <a:cs typeface="Mandali"/>
              </a:rPr>
              <a:t> ఇదిగో కన్యకయైన నా కుమార్తెయును ఆ మనుష్యుని ఉపపత్నియు నున్నారు. నేను వారిని బయటికి తీసికొనివచ్చెదను, మీరు వారిని నీచపరచి మీ యిష్టప్రకారముగా వారియెడల జరిగింపవచ్చును గాని యీ మనుష్యునియెడల ఈ వెఱ్ఱిపని చేయకుడని వారితో చెప్పెనుగాని</a:t>
            </a:r>
          </a:p>
          <a:p>
            <a:pPr algn="just">
              <a:lnSpc>
                <a:spcPct val="150000"/>
              </a:lnSpc>
              <a:buNone/>
            </a:pPr>
            <a:r>
              <a:rPr lang="en-US" sz="3000" b="1">
                <a:solidFill>
                  <a:srgbClr val="FFFFFF"/>
                </a:solidFill>
                <a:cs typeface="Mandali"/>
              </a:rPr>
              <a:t>19:25</a:t>
            </a:r>
            <a:r>
              <a:rPr lang="en-US" sz="3000">
                <a:solidFill>
                  <a:srgbClr val="FFFFFF"/>
                </a:solidFill>
                <a:cs typeface="Mandali"/>
              </a:rPr>
              <a:t> అతని మాట వినుటకు వారికి మనస్సు లేకపోయెను గనుక ఆ మనుష్యుడు బయటనున్న వారియొద్దకు తన ఉపపత్నిని తీసికొనిపోగా వారు ఆమెను కూడి ఉదయమువరకు ఆ రాత్రి అంతయు ఆమెను చెరుపుచుండిరి. తెల్లవారగా వారు ఆమెను విడిచి వెళ్లిరి.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19:26</a:t>
            </a:r>
            <a:r>
              <a:rPr lang="en-US" sz="3000">
                <a:solidFill>
                  <a:srgbClr val="FFFFFF"/>
                </a:solidFill>
                <a:cs typeface="Mandali"/>
              </a:rPr>
              <a:t> ప్రాతఃకాలమున ఆ స్త్రీ వచ్చి వెలుగు వచ్చువరకు తన యజమానుడున్న ఆ మనుష్యుని యింటి ద్వారమున పడియుండెను.</a:t>
            </a:r>
          </a:p>
          <a:p>
            <a:pPr algn="just">
              <a:lnSpc>
                <a:spcPct val="150000"/>
              </a:lnSpc>
              <a:buNone/>
            </a:pPr>
            <a:r>
              <a:rPr lang="en-US" sz="3000" b="1">
                <a:solidFill>
                  <a:srgbClr val="FFFFFF"/>
                </a:solidFill>
                <a:cs typeface="Mandali"/>
              </a:rPr>
              <a:t>19:27</a:t>
            </a:r>
            <a:r>
              <a:rPr lang="en-US" sz="3000">
                <a:solidFill>
                  <a:srgbClr val="FFFFFF"/>
                </a:solidFill>
                <a:cs typeface="Mandali"/>
              </a:rPr>
              <a:t> ఉదయమున ఆమె యజమానుడు లేచి యింటి తలుపులను తీసి తన త్రోవను వెళ్లుటకు బయలుదేరగా అతని ఉపపత్నియైన ఆ స్త్రీ యింటిద్వారమునొద్ద పడి చేతులు గడపమీద చాపియుండెను.</a:t>
            </a:r>
          </a:p>
          <a:p>
            <a:pPr algn="just">
              <a:lnSpc>
                <a:spcPct val="150000"/>
              </a:lnSpc>
              <a:buNone/>
            </a:pPr>
            <a:r>
              <a:rPr lang="en-US" sz="3000" b="1">
                <a:solidFill>
                  <a:srgbClr val="FFFFFF"/>
                </a:solidFill>
                <a:cs typeface="Mandali"/>
              </a:rPr>
              <a:t>19:28</a:t>
            </a:r>
            <a:r>
              <a:rPr lang="en-US" sz="3000">
                <a:solidFill>
                  <a:srgbClr val="FFFFFF"/>
                </a:solidFill>
                <a:cs typeface="Mandali"/>
              </a:rPr>
              <a:t> అతడు లెమ్ము వెళ్లుదమనగా ఆమె ప్రత్యుత్తరమియ్యకుండెను గనుక అతడు గాడిదమీద ఆమెను ఉంచి లేచి తనచోటికి ప్రయాణము చేయసాగెను.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19:29</a:t>
            </a:r>
            <a:r>
              <a:rPr lang="en-US" sz="3000">
                <a:solidFill>
                  <a:srgbClr val="FFFFFF"/>
                </a:solidFill>
                <a:cs typeface="Mandali"/>
              </a:rPr>
              <a:t> అతడు తన యింటికి వచ్చినప్పుడు కత్తి పట్టుకొని తన ఉపపత్నిని తీసికొని, ఆమెను ఆమె కీళ్ల ప్రకారము పండ్రెండు ముక్కలుగా కోసి, ఇశ్రాయేలీయుల దిక్కులన్నిటికి ఆ ముక్కలను పంపెను. </a:t>
            </a:r>
          </a:p>
          <a:p>
            <a:pPr algn="just">
              <a:lnSpc>
                <a:spcPct val="150000"/>
              </a:lnSpc>
              <a:buNone/>
            </a:pPr>
            <a:r>
              <a:rPr lang="en-US" sz="3000" b="1">
                <a:solidFill>
                  <a:srgbClr val="FFFFFF"/>
                </a:solidFill>
                <a:cs typeface="Mandali"/>
              </a:rPr>
              <a:t>19:30</a:t>
            </a:r>
            <a:r>
              <a:rPr lang="en-US" sz="3000">
                <a:solidFill>
                  <a:srgbClr val="FFFFFF"/>
                </a:solidFill>
                <a:cs typeface="Mandali"/>
              </a:rPr>
              <a:t> అప్పుడు దాని చూచినవారందరు, ఇశ్రాయేలీయులు ఐగుప్తుదేశములో నుండి వచ్చిన దినము మొదలుకొని నేటివరకు ఈలాటిపని జరుగుటయైనను వినబడుటయైనను లేదు; మీరు ఇది మనస్సుకు తెచ్చుకొని దీనినిబట్టి ఆలోచనచేసి దీనినిగూర్చి మాటలాడుడని ఒకరితో నొకరు చెప్పుకొనిరి.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20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a:t>
            </a:r>
            <a:r>
              <a:rPr lang="en-US" sz="3000">
                <a:solidFill>
                  <a:srgbClr val="FFFFFF"/>
                </a:solidFill>
                <a:cs typeface="Mandali"/>
              </a:rPr>
              <a:t> అంతట ఇశ్రాయేలీయులందరు బయలుదేరి దాను మొదలుకొని బెయేర్షెబావరకును గిలాదుదేశము వరకును వారి సమాజము ఏకమనస్సు కలిగి మిస్పాలో యెహోవా సన్నిధిని కూడెను.</a:t>
            </a:r>
          </a:p>
          <a:p>
            <a:pPr algn="just">
              <a:lnSpc>
                <a:spcPct val="150000"/>
              </a:lnSpc>
              <a:buNone/>
            </a:pPr>
            <a:r>
              <a:rPr lang="en-US" sz="3000" b="1">
                <a:solidFill>
                  <a:srgbClr val="FFFFFF"/>
                </a:solidFill>
                <a:cs typeface="Mandali"/>
              </a:rPr>
              <a:t>20:2</a:t>
            </a:r>
            <a:r>
              <a:rPr lang="en-US" sz="3000">
                <a:solidFill>
                  <a:srgbClr val="FFFFFF"/>
                </a:solidFill>
                <a:cs typeface="Mandali"/>
              </a:rPr>
              <a:t> దేవుని జన సమాజమునకు చేరినవారు ఇశ్రాయేలీయుల గోత్రములన్నిటికి పెద్దలుగా నున్నవారై కత్తిదూయు నాలుగు లక్షల కాలుబలము కూడుకొనిరి.</a:t>
            </a:r>
          </a:p>
          <a:p>
            <a:pPr algn="just">
              <a:lnSpc>
                <a:spcPct val="150000"/>
              </a:lnSpc>
              <a:buNone/>
            </a:pPr>
            <a:r>
              <a:rPr lang="en-US" sz="3000" b="1">
                <a:solidFill>
                  <a:srgbClr val="FFFFFF"/>
                </a:solidFill>
                <a:cs typeface="Mandali"/>
              </a:rPr>
              <a:t>20:3</a:t>
            </a:r>
            <a:r>
              <a:rPr lang="en-US" sz="3000">
                <a:solidFill>
                  <a:srgbClr val="FFFFFF"/>
                </a:solidFill>
                <a:cs typeface="Mandali"/>
              </a:rPr>
              <a:t> ఇశ్రాయేలీయులు మిస్పాకు వచ్చియున్నారని బెన్యామీనీయులు వినిరి. ఇశ్రాయేలీయులు ఈ చెడుతనము ఎట్లు చేయబడెనో అది చెప్పుడని యడుగగా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a:t>
            </a:r>
            <a:r>
              <a:rPr lang="en-US" sz="3000">
                <a:solidFill>
                  <a:srgbClr val="FFFFFF"/>
                </a:solidFill>
                <a:cs typeface="Mandali"/>
              </a:rPr>
              <a:t> గనుక నేను నియమించిన విధిననుసరించి వారి పితరులు నడిచినట్లు వీరును యెహోవా విధిననుసరించి నడుచుదురో లేదో ఆ జనములవలన ఇశ్రాయేలీయులను శోధించుటకై</a:t>
            </a:r>
          </a:p>
          <a:p>
            <a:pPr algn="just">
              <a:lnSpc>
                <a:spcPct val="150000"/>
              </a:lnSpc>
              <a:buNone/>
            </a:pPr>
            <a:r>
              <a:rPr lang="en-US" sz="3000" b="1">
                <a:solidFill>
                  <a:srgbClr val="FFFFFF"/>
                </a:solidFill>
                <a:cs typeface="Mandali"/>
              </a:rPr>
              <a:t>2:22</a:t>
            </a:r>
            <a:r>
              <a:rPr lang="en-US" sz="3000">
                <a:solidFill>
                  <a:srgbClr val="FFFFFF"/>
                </a:solidFill>
                <a:cs typeface="Mandali"/>
              </a:rPr>
              <a:t> యెహోషువ చనిపోయిన కాలమున శేషించిన జనములలో ఏ జనమును వారి యెదుటనుండి నేను వెళ్లగొట్టను.</a:t>
            </a:r>
          </a:p>
          <a:p>
            <a:pPr algn="just">
              <a:lnSpc>
                <a:spcPct val="150000"/>
              </a:lnSpc>
              <a:buNone/>
            </a:pPr>
            <a:r>
              <a:rPr lang="en-US" sz="3000" b="1">
                <a:solidFill>
                  <a:srgbClr val="FFFFFF"/>
                </a:solidFill>
                <a:cs typeface="Mandali"/>
              </a:rPr>
              <a:t>2:23</a:t>
            </a:r>
            <a:r>
              <a:rPr lang="en-US" sz="3000">
                <a:solidFill>
                  <a:srgbClr val="FFFFFF"/>
                </a:solidFill>
                <a:cs typeface="Mandali"/>
              </a:rPr>
              <a:t> అందుకు యెహోవా ఆ జనములను యెహోషువచేతి కప్పగింపకయు శీఘ్రముగా వెళ్లగొట్టకయు మాని వారిని ఉండనిచ్చెను.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20:4</a:t>
            </a:r>
            <a:r>
              <a:rPr lang="en-US" sz="3000">
                <a:solidFill>
                  <a:srgbClr val="FFFFFF"/>
                </a:solidFill>
                <a:cs typeface="Mandali"/>
              </a:rPr>
              <a:t> చంపబడిన స్త్రీ పెనిమిటియైన లేవీయుడు ఉత్తరమిచ్చినదేమనగా బెన్యామీనీయుల గిబియాలో రాత్రి బసచేయుటకై నేనును నా ఉపపత్నియు వచ్చియుండగా</a:t>
            </a:r>
          </a:p>
          <a:p>
            <a:pPr algn="just">
              <a:lnSpc>
                <a:spcPct val="150000"/>
              </a:lnSpc>
              <a:buNone/>
            </a:pPr>
            <a:r>
              <a:rPr lang="en-US" sz="3000" b="1">
                <a:solidFill>
                  <a:srgbClr val="FFFFFF"/>
                </a:solidFill>
                <a:cs typeface="Mandali"/>
              </a:rPr>
              <a:t>20:5</a:t>
            </a:r>
            <a:r>
              <a:rPr lang="en-US" sz="3000">
                <a:solidFill>
                  <a:srgbClr val="FFFFFF"/>
                </a:solidFill>
                <a:cs typeface="Mandali"/>
              </a:rPr>
              <a:t> గిబియావారు నా మీదికి లేచి రాత్రి నేనున్న యిల్లు చుట్టుకొని నన్ను చంపతలచి</a:t>
            </a:r>
          </a:p>
          <a:p>
            <a:pPr algn="just">
              <a:lnSpc>
                <a:spcPct val="150000"/>
              </a:lnSpc>
              <a:buNone/>
            </a:pPr>
            <a:r>
              <a:rPr lang="en-US" sz="3000" b="1">
                <a:solidFill>
                  <a:srgbClr val="FFFFFF"/>
                </a:solidFill>
                <a:cs typeface="Mandali"/>
              </a:rPr>
              <a:t>20:6</a:t>
            </a:r>
            <a:r>
              <a:rPr lang="en-US" sz="3000">
                <a:solidFill>
                  <a:srgbClr val="FFFFFF"/>
                </a:solidFill>
                <a:cs typeface="Mandali"/>
              </a:rPr>
              <a:t> నా ఉపపత్నిని బలవంతముచేయగా ఆమె చనిపోయెను. వారు ఇశ్రాయేలీయులలో దుష్కార్యమును వెఱ్ఱిపనిని చేసిరని నేను తెలిసికొని, నా ఉపపత్నిని పట్టుకొని ఆమెను ముక్కలుగా కోసి ఇశ్రాయేలీయుల స్వాస్థ్యమైన దేశమంతటికి ఆ ముక్కలను పంపితిని.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20:7</a:t>
            </a:r>
            <a:r>
              <a:rPr lang="en-US" sz="3000">
                <a:solidFill>
                  <a:srgbClr val="FFFFFF"/>
                </a:solidFill>
                <a:cs typeface="Mandali"/>
              </a:rPr>
              <a:t> ఇదిగో ఇశ్రాయేలీయులారా, యిక్కడనే మీరందరు కూడియున్నారు, ఈ సంగతినిగూర్చి ఆలోచన చేసి చెప్పుడనెను.</a:t>
            </a:r>
          </a:p>
          <a:p>
            <a:pPr algn="just">
              <a:lnSpc>
                <a:spcPct val="150000"/>
              </a:lnSpc>
              <a:buNone/>
            </a:pPr>
            <a:r>
              <a:rPr lang="en-US" sz="3000" b="1">
                <a:solidFill>
                  <a:srgbClr val="FFFFFF"/>
                </a:solidFill>
                <a:cs typeface="Mandali"/>
              </a:rPr>
              <a:t>20:8</a:t>
            </a:r>
            <a:r>
              <a:rPr lang="en-US" sz="3000">
                <a:solidFill>
                  <a:srgbClr val="FFFFFF"/>
                </a:solidFill>
                <a:cs typeface="Mandali"/>
              </a:rPr>
              <a:t> అప్పుడు జనులందరు ఏకీభవించి లేచి మనలో ఎవడును తన గుడారమునకు వెళ్లడు, ఎవడును ఇంటికి వెళ్లడు,</a:t>
            </a:r>
          </a:p>
          <a:p>
            <a:pPr algn="just">
              <a:lnSpc>
                <a:spcPct val="150000"/>
              </a:lnSpc>
              <a:buNone/>
            </a:pPr>
            <a:r>
              <a:rPr lang="en-US" sz="3000" b="1">
                <a:solidFill>
                  <a:srgbClr val="FFFFFF"/>
                </a:solidFill>
                <a:cs typeface="Mandali"/>
              </a:rPr>
              <a:t>20:9</a:t>
            </a:r>
            <a:r>
              <a:rPr lang="en-US" sz="3000">
                <a:solidFill>
                  <a:srgbClr val="FFFFFF"/>
                </a:solidFill>
                <a:cs typeface="Mandali"/>
              </a:rPr>
              <a:t> మనము గిబియాయెడల జరిగింపవలసిన దానిని నెరవేర్చుటకై చీట్లువేసి దానిమీదికి పోదుము. జనులు బెన్యామీనీయుల గిబియాకు వచ్చి</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20:10</a:t>
            </a:r>
            <a:r>
              <a:rPr lang="en-US" sz="3000">
                <a:solidFill>
                  <a:srgbClr val="FFFFFF"/>
                </a:solidFill>
                <a:cs typeface="Mandali"/>
              </a:rPr>
              <a:t> ఇశ్రాయేలీయులలో జరిగిన వెఱ్ఱితనము విషయమై పగతీర్చుకొనుటకు వెళ్లువారికొరకు ఆహారము తెచ్చుటకై మనము ఇశ్రాయేలీయుల గోత్రములన్నిటిలో నూటికి పదిమంది మనుష్యులను, వెయ్యింటికి నూరుమందిని, పదివేలకు వెయ్యిమందిని ఏర్పరచుకొందము రండని చెప్పుకొనిరి.</a:t>
            </a:r>
          </a:p>
          <a:p>
            <a:pPr algn="just">
              <a:lnSpc>
                <a:spcPct val="150000"/>
              </a:lnSpc>
              <a:buNone/>
            </a:pPr>
            <a:r>
              <a:rPr lang="en-US" sz="3000" b="1">
                <a:solidFill>
                  <a:srgbClr val="FFFFFF"/>
                </a:solidFill>
                <a:cs typeface="Mandali"/>
              </a:rPr>
              <a:t>20:11</a:t>
            </a:r>
            <a:r>
              <a:rPr lang="en-US" sz="3000">
                <a:solidFill>
                  <a:srgbClr val="FFFFFF"/>
                </a:solidFill>
                <a:cs typeface="Mandali"/>
              </a:rPr>
              <a:t> కాబట్టి ఇశ్రాయేలీయులందరు ఒక్క మనుష్యుడైనట్టుగా ఏకీభవించి ఆ ఊరివారితో యుద్ధము చేయుటకు కూడిరి.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20:12</a:t>
            </a:r>
            <a:r>
              <a:rPr lang="en-US" sz="3000">
                <a:solidFill>
                  <a:srgbClr val="FFFFFF"/>
                </a:solidFill>
                <a:cs typeface="Mandali"/>
              </a:rPr>
              <a:t> ఇశ్రాయేలీయులు బెన్యామీనీయులందరియొద్దకు మనుష్యులను పంపి--మీలో జరిగిన యీ చెడుతనమేమిటి?</a:t>
            </a:r>
          </a:p>
          <a:p>
            <a:pPr algn="just">
              <a:lnSpc>
                <a:spcPct val="150000"/>
              </a:lnSpc>
              <a:buNone/>
            </a:pPr>
            <a:r>
              <a:rPr lang="en-US" sz="3000" b="1">
                <a:solidFill>
                  <a:srgbClr val="FFFFFF"/>
                </a:solidFill>
                <a:cs typeface="Mandali"/>
              </a:rPr>
              <a:t>20:13</a:t>
            </a:r>
            <a:r>
              <a:rPr lang="en-US" sz="3000">
                <a:solidFill>
                  <a:srgbClr val="FFFFFF"/>
                </a:solidFill>
                <a:cs typeface="Mandali"/>
              </a:rPr>
              <a:t> గిబియాలోనున్న ఆ దుష్టులను అప్పగించుడి; వారిని చంపి ఇశ్రాయేలీయులలోనుండి దోషమును పరిహరింప చేయుదమని పలికింపగా, బెన్యామీనీయులు తమ సహోదరులగు ఇశ్రాయేలీయుల మాట విననొల్లక</a:t>
            </a:r>
          </a:p>
          <a:p>
            <a:pPr algn="just">
              <a:lnSpc>
                <a:spcPct val="150000"/>
              </a:lnSpc>
              <a:buNone/>
            </a:pPr>
            <a:r>
              <a:rPr lang="en-US" sz="3000" b="1">
                <a:solidFill>
                  <a:srgbClr val="FFFFFF"/>
                </a:solidFill>
                <a:cs typeface="Mandali"/>
              </a:rPr>
              <a:t>20:14</a:t>
            </a:r>
            <a:r>
              <a:rPr lang="en-US" sz="3000">
                <a:solidFill>
                  <a:srgbClr val="FFFFFF"/>
                </a:solidFill>
                <a:cs typeface="Mandali"/>
              </a:rPr>
              <a:t> యుద్ధమునకు బయలుదేరవలెనని తమ పట్టణములలోనుండి వచ్చి గిబియాలో కూడుకొనిరి.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20:15</a:t>
            </a:r>
            <a:r>
              <a:rPr lang="en-US" sz="3000">
                <a:solidFill>
                  <a:srgbClr val="FFFFFF"/>
                </a:solidFill>
                <a:cs typeface="Mandali"/>
              </a:rPr>
              <a:t> ఆ దినమున బెన్యామీనీయులు తమ జనసంఖ్యను మొత్తముచేయగా ఏడువందల మందియైన గిబియా నివాసులుగాక కత్తిదూయ సమర్థులై పట్టణమునుండి వచ్చినవారు ఇరువదియారు వేలమందియైరి.</a:t>
            </a:r>
          </a:p>
          <a:p>
            <a:pPr algn="just">
              <a:lnSpc>
                <a:spcPct val="150000"/>
              </a:lnSpc>
              <a:buNone/>
            </a:pPr>
            <a:r>
              <a:rPr lang="en-US" sz="3000" b="1">
                <a:solidFill>
                  <a:srgbClr val="FFFFFF"/>
                </a:solidFill>
                <a:cs typeface="Mandali"/>
              </a:rPr>
              <a:t>20:16</a:t>
            </a:r>
            <a:r>
              <a:rPr lang="en-US" sz="3000">
                <a:solidFill>
                  <a:srgbClr val="FFFFFF"/>
                </a:solidFill>
                <a:cs typeface="Mandali"/>
              </a:rPr>
              <a:t> ఆ సమస్త జనములో నేర్పరచబడిన ఏడువందలమంది యెడమచేతి వాటము గలవారు. వీరిలో ప్రతివాడును గురిగా నుంచబడిన తలవెండ్రుక మీదికి వడిసెలరాయి తప్పక విసరగలవాడు.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20:17</a:t>
            </a:r>
            <a:r>
              <a:rPr lang="en-US" sz="3000">
                <a:solidFill>
                  <a:srgbClr val="FFFFFF"/>
                </a:solidFill>
                <a:cs typeface="Mandali"/>
              </a:rPr>
              <a:t> బెన్యామీనీయులు గాక ఇశ్రాయేలీయులలో ఖడ్గము దూయు నాలుగులక్షలమంది లెక్కింపబడిరి; వీరందరు యోధులు.</a:t>
            </a:r>
          </a:p>
          <a:p>
            <a:pPr algn="just">
              <a:lnSpc>
                <a:spcPct val="150000"/>
              </a:lnSpc>
              <a:buNone/>
            </a:pPr>
            <a:r>
              <a:rPr lang="en-US" sz="3000" b="1">
                <a:solidFill>
                  <a:srgbClr val="FFFFFF"/>
                </a:solidFill>
                <a:cs typeface="Mandali"/>
              </a:rPr>
              <a:t>20:18</a:t>
            </a:r>
            <a:r>
              <a:rPr lang="en-US" sz="3000">
                <a:solidFill>
                  <a:srgbClr val="FFFFFF"/>
                </a:solidFill>
                <a:cs typeface="Mandali"/>
              </a:rPr>
              <a:t> వీరు లేచి బేతేలుకు పోయి ఇశ్రాయేలీయులు బెన్యామీనీయులతో చేయవలసిన యుద్ధమునకు మాలో ఎవరు ముందుగా వెళ్లవలెనని దేవునియొద్ద మనవి చేసినప్పుడు యెహోవా యూదా వంశస్థులు ముందుగా వెళ్లవలెనని సెలవిచ్చెను.</a:t>
            </a:r>
          </a:p>
          <a:p>
            <a:pPr algn="just">
              <a:lnSpc>
                <a:spcPct val="150000"/>
              </a:lnSpc>
              <a:buNone/>
            </a:pPr>
            <a:r>
              <a:rPr lang="en-US" sz="3000" b="1">
                <a:solidFill>
                  <a:srgbClr val="FFFFFF"/>
                </a:solidFill>
                <a:cs typeface="Mandali"/>
              </a:rPr>
              <a:t>20:19</a:t>
            </a:r>
            <a:r>
              <a:rPr lang="en-US" sz="3000">
                <a:solidFill>
                  <a:srgbClr val="FFFFFF"/>
                </a:solidFill>
                <a:cs typeface="Mandali"/>
              </a:rPr>
              <a:t> కాబట్టి ఇశ్రాయేలీయులు ఉదయముననే లేచి గిబియాకు ఎదురుగా దిగిరి.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20:20</a:t>
            </a:r>
            <a:r>
              <a:rPr lang="en-US" sz="3000">
                <a:solidFill>
                  <a:srgbClr val="FFFFFF"/>
                </a:solidFill>
                <a:cs typeface="Mandali"/>
              </a:rPr>
              <a:t> ఇశ్రాయేలీయులు బెన్యామీనీయులతో యుద్ధముచేయ బయలుదేరినప్పుడు ఇశ్రాయేలీయులు గిబియామీద పడుటకు యుద్ధపంక్తులు తీర్చగా</a:t>
            </a:r>
          </a:p>
          <a:p>
            <a:pPr algn="just">
              <a:lnSpc>
                <a:spcPct val="150000"/>
              </a:lnSpc>
              <a:buNone/>
            </a:pPr>
            <a:r>
              <a:rPr lang="en-US" sz="3000" b="1">
                <a:solidFill>
                  <a:srgbClr val="FFFFFF"/>
                </a:solidFill>
                <a:cs typeface="Mandali"/>
              </a:rPr>
              <a:t>20:21</a:t>
            </a:r>
            <a:r>
              <a:rPr lang="en-US" sz="3000">
                <a:solidFill>
                  <a:srgbClr val="FFFFFF"/>
                </a:solidFill>
                <a:cs typeface="Mandali"/>
              </a:rPr>
              <a:t> బెన్యామీనీయులు గిబియాలోనుండి బయటికివచ్చి ఆ దినమున ఇశ్రాయేలీయులలో ఇరువదిరెండు వేలమందిని నేలగూల్చిరి.</a:t>
            </a:r>
          </a:p>
          <a:p>
            <a:pPr algn="just">
              <a:lnSpc>
                <a:spcPct val="150000"/>
              </a:lnSpc>
              <a:buNone/>
            </a:pPr>
            <a:r>
              <a:rPr lang="en-US" sz="3000" b="1">
                <a:solidFill>
                  <a:srgbClr val="FFFFFF"/>
                </a:solidFill>
                <a:cs typeface="Mandali"/>
              </a:rPr>
              <a:t>20:22</a:t>
            </a:r>
            <a:r>
              <a:rPr lang="en-US" sz="3000">
                <a:solidFill>
                  <a:srgbClr val="FFFFFF"/>
                </a:solidFill>
                <a:cs typeface="Mandali"/>
              </a:rPr>
              <a:t> అయితే ఇశ్రాయేలీయులు ధైర్యము తెచ్చుకొని, తాము మొదట ఎక్కడ యుద్ధపంక్తి తీర్చిరో ఆ చోటనే మరల యుద్ధము జరుగవలెనని తమ్మును తాము యుద్ధపంక్తులుగా తీర్చుకొనిరి.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20:23</a:t>
            </a:r>
            <a:r>
              <a:rPr lang="en-US" sz="3000">
                <a:solidFill>
                  <a:srgbClr val="FFFFFF"/>
                </a:solidFill>
                <a:cs typeface="Mandali"/>
              </a:rPr>
              <a:t> మరియు ఇశ్రాయేలీయులు పోయి సాయంకాలమువరకు యెహోవా ఎదుట ఏడ్చుచు మా సహోదరులైన బెన్యామీనీయులతో యుద్ధము చేయుటకు తిరిగిపోదుమా? అని యెహోవాయొద్ద విచారణచేయగా యెహోవా వారితో యుద్ధము చేయ బోవుడని సెలవిచ్చెను.</a:t>
            </a:r>
          </a:p>
          <a:p>
            <a:pPr algn="just">
              <a:lnSpc>
                <a:spcPct val="150000"/>
              </a:lnSpc>
              <a:buNone/>
            </a:pPr>
            <a:r>
              <a:rPr lang="en-US" sz="3000" b="1">
                <a:solidFill>
                  <a:srgbClr val="FFFFFF"/>
                </a:solidFill>
                <a:cs typeface="Mandali"/>
              </a:rPr>
              <a:t>20:24</a:t>
            </a:r>
            <a:r>
              <a:rPr lang="en-US" sz="3000">
                <a:solidFill>
                  <a:srgbClr val="FFFFFF"/>
                </a:solidFill>
                <a:cs typeface="Mandali"/>
              </a:rPr>
              <a:t> కాబట్టి ఇశ్రాయేలీయులు రెండవ దినమున బెన్యామీనీయులతో యుద్ధము చేయరాగా, ఆ రెండవ దినమున బెన్యామీనీయులు వారిని ఎదుర్కొనుటకు</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20:25</a:t>
            </a:r>
            <a:r>
              <a:rPr lang="en-US" sz="3000">
                <a:solidFill>
                  <a:srgbClr val="FFFFFF"/>
                </a:solidFill>
                <a:cs typeface="Mandali"/>
              </a:rPr>
              <a:t> గిబియాలోనుండి బయలుదేరి వచ్చి ఇశ్రాయేలీయులలో పదునెనిమిది వేలమందిని నేలగూల్చి సంహరించిరి.</a:t>
            </a:r>
          </a:p>
          <a:p>
            <a:pPr algn="just">
              <a:lnSpc>
                <a:spcPct val="150000"/>
              </a:lnSpc>
              <a:buNone/>
            </a:pPr>
            <a:r>
              <a:rPr lang="en-US" sz="3000" b="1">
                <a:solidFill>
                  <a:srgbClr val="FFFFFF"/>
                </a:solidFill>
                <a:cs typeface="Mandali"/>
              </a:rPr>
              <a:t>20:26</a:t>
            </a:r>
            <a:r>
              <a:rPr lang="en-US" sz="3000">
                <a:solidFill>
                  <a:srgbClr val="FFFFFF"/>
                </a:solidFill>
                <a:cs typeface="Mandali"/>
              </a:rPr>
              <a:t> వీరందరు కత్తి దూయువారు. అప్పుడు ఇశ్రాయేలీయులందరును జనులందరును పోయి, బేతేలును ప్రవేశించి యేడ్చుచు సాయంకాలమువరకు అక్కడ యెహోవా సన్నిధిని కూర్చుండుచు ఉపవాసముండి దహనబలులను సమాధానబలులను యెహోవా సన్నిధిని అర్పించిరి.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20:27</a:t>
            </a:r>
            <a:r>
              <a:rPr lang="en-US" sz="3000">
                <a:solidFill>
                  <a:srgbClr val="FFFFFF"/>
                </a:solidFill>
                <a:cs typeface="Mandali"/>
              </a:rPr>
              <a:t> ఆ దినములలో యెహోవా నిబంధన మందసము అక్కడనే యుండెను.</a:t>
            </a:r>
          </a:p>
          <a:p>
            <a:pPr algn="just">
              <a:lnSpc>
                <a:spcPct val="150000"/>
              </a:lnSpc>
              <a:buNone/>
            </a:pPr>
            <a:r>
              <a:rPr lang="en-US" sz="3000" b="1">
                <a:solidFill>
                  <a:srgbClr val="FFFFFF"/>
                </a:solidFill>
                <a:cs typeface="Mandali"/>
              </a:rPr>
              <a:t>20:28</a:t>
            </a:r>
            <a:r>
              <a:rPr lang="en-US" sz="3000">
                <a:solidFill>
                  <a:srgbClr val="FFFFFF"/>
                </a:solidFill>
                <a:cs typeface="Mandali"/>
              </a:rPr>
              <a:t> అహరోను మనుమడును ఎలియాజరు కుమారుడునైన ఫీనెహాసు ఆ దినములలో దానియెదుట నిలుచువాడు. ఇశ్రాయేలీయులు మరలమా సహోదరులైన బెన్యామీనీయులతో యుద్ధమునకు పోదుమా, మానుదుమా? అని యెహోవా యొద్ద విచారణచేయగా యెహోవా వెళ్లుడి రేపు నీచేతికి వారిని అప్పగించెదనని సెలవిచ్చెను.</a:t>
            </a:r>
          </a:p>
          <a:p>
            <a:pPr algn="just">
              <a:lnSpc>
                <a:spcPct val="150000"/>
              </a:lnSpc>
              <a:buNone/>
            </a:pPr>
            <a:r>
              <a:rPr lang="en-US" sz="3000" b="1">
                <a:solidFill>
                  <a:srgbClr val="FFFFFF"/>
                </a:solidFill>
                <a:cs typeface="Mandali"/>
              </a:rPr>
              <a:t>20:29</a:t>
            </a:r>
            <a:r>
              <a:rPr lang="en-US" sz="3000">
                <a:solidFill>
                  <a:srgbClr val="FFFFFF"/>
                </a:solidFill>
                <a:cs typeface="Mandali"/>
              </a:rPr>
              <a:t> అప్పుడు ఇశ్రాయేలీయులు గిబియా చుట్టు మాటుగాండ్రను పెట్టిరి.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20:30</a:t>
            </a:r>
            <a:r>
              <a:rPr lang="en-US" sz="3000">
                <a:solidFill>
                  <a:srgbClr val="FFFFFF"/>
                </a:solidFill>
                <a:cs typeface="Mandali"/>
              </a:rPr>
              <a:t> మూడవ దినమున ఇశ్రాయేలీయులు బెన్యామీనీయులతో యుద్ధమునకు పోయి మునుపటివలె గిబియా వారితో యుద్ధము చేయుటకు సిద్ధపడగా</a:t>
            </a:r>
          </a:p>
          <a:p>
            <a:pPr algn="just">
              <a:lnSpc>
                <a:spcPct val="150000"/>
              </a:lnSpc>
              <a:buNone/>
            </a:pPr>
            <a:r>
              <a:rPr lang="en-US" sz="3000" b="1">
                <a:solidFill>
                  <a:srgbClr val="FFFFFF"/>
                </a:solidFill>
                <a:cs typeface="Mandali"/>
              </a:rPr>
              <a:t>20:31</a:t>
            </a:r>
            <a:r>
              <a:rPr lang="en-US" sz="3000">
                <a:solidFill>
                  <a:srgbClr val="FFFFFF"/>
                </a:solidFill>
                <a:cs typeface="Mandali"/>
              </a:rPr>
              <a:t> బెన్యామీనీయులు వారిని ఎదుర్కొనుటకు బయలుదేరి పట్టణములోనుండి తొలగివచ్చి మునుపటివలె ఇశ్రాయేలీయులలో గాయపరచబడినవారిని ఇంచుమించు ముప్పదిమంది మనుష్యులను రాజమార్గములలో చంపుచువచ్చిరి. ఆ మార్గములలో ఒకటి బేతేలునకును ఒకటి పొలములోనున్న గిబియాకును పోవుచున్నవి.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20:32</a:t>
            </a:r>
            <a:r>
              <a:rPr lang="en-US" sz="3000">
                <a:solidFill>
                  <a:srgbClr val="FFFFFF"/>
                </a:solidFill>
                <a:cs typeface="Mandali"/>
              </a:rPr>
              <a:t> బెన్యామీనీయులు మునుపటివలె వారు మనయెదుట నిలువలేక కొట్టబడియున్నారని అనుకొనిరి గాని ఇశ్రాయేలీయులు మనము పారిపోయి వారిని పట్టణములోనుండి రాజమార్గములలోనికి రాజేయుదము రండని చెప్పుకొనియుండిరి.</a:t>
            </a:r>
          </a:p>
          <a:p>
            <a:pPr algn="just">
              <a:lnSpc>
                <a:spcPct val="150000"/>
              </a:lnSpc>
              <a:buNone/>
            </a:pPr>
            <a:r>
              <a:rPr lang="en-US" sz="3000" b="1">
                <a:solidFill>
                  <a:srgbClr val="FFFFFF"/>
                </a:solidFill>
                <a:cs typeface="Mandali"/>
              </a:rPr>
              <a:t>20:33</a:t>
            </a:r>
            <a:r>
              <a:rPr lang="en-US" sz="3000">
                <a:solidFill>
                  <a:srgbClr val="FFFFFF"/>
                </a:solidFill>
                <a:cs typeface="Mandali"/>
              </a:rPr>
              <a:t> ఇశ్రాయేలీయులందరు తమ చోటనుండి లేచి బయల్తామారులో తమ్మును తాము యుద్ధమునకు సిద్ధపరచుకొనులోగా ఇశ్రాయేలీయుల మాటుగాండ్రును తమచోటనుండి గిబియా బట్టబయటి మార్గమునకు త్వరగా వచ్చిరి.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20:34</a:t>
            </a:r>
            <a:r>
              <a:rPr lang="en-US" sz="3000">
                <a:solidFill>
                  <a:srgbClr val="FFFFFF"/>
                </a:solidFill>
                <a:cs typeface="Mandali"/>
              </a:rPr>
              <a:t> అప్పుడు ఇశ్రాయేలీయులందరిలోనుండి ఏర్పరచబడిన పదివేలమంది గిబియాకు ఎదురుగా వచ్చినందున కఠిన యుద్ధము జరిగెను. అయితే తమకు అపాయము తటస్థమైనదని బెన్యామీనీయులకు తెలియలేదు.</a:t>
            </a:r>
          </a:p>
          <a:p>
            <a:pPr algn="just">
              <a:lnSpc>
                <a:spcPct val="150000"/>
              </a:lnSpc>
              <a:buNone/>
            </a:pPr>
            <a:r>
              <a:rPr lang="en-US" sz="3000" b="1">
                <a:solidFill>
                  <a:srgbClr val="FFFFFF"/>
                </a:solidFill>
                <a:cs typeface="Mandali"/>
              </a:rPr>
              <a:t>20:35</a:t>
            </a:r>
            <a:r>
              <a:rPr lang="en-US" sz="3000">
                <a:solidFill>
                  <a:srgbClr val="FFFFFF"/>
                </a:solidFill>
                <a:cs typeface="Mandali"/>
              </a:rPr>
              <a:t> అప్పుడు యెహోవా ఇశ్రాయేలీయులచేత బెన్యామీనీయులను హతము చేయించెను. ఆ దినమున ఇశ్రాయేలీయులు బెన్యామీనీయులలో ఇరువది యయిదువేల నూరుమంది మనుష్యులను చంపిరి. వీరందరు కత్తి దూయువారు.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20:36</a:t>
            </a:r>
            <a:r>
              <a:rPr lang="en-US" sz="3000">
                <a:solidFill>
                  <a:srgbClr val="FFFFFF"/>
                </a:solidFill>
                <a:cs typeface="Mandali"/>
              </a:rPr>
              <a:t> బెన్యామీనీయులు జరుగుదాని చూచి తమకు అపజయము కలిగినదని తెలిసికొనిరి. ఇశ్రాయేలీయులు తాము గిబియామీద పెట్టిన మాటుగాండ్రను నమ్మి బెన్యామీనీయులకు స్థలమిచ్చిరి.</a:t>
            </a:r>
          </a:p>
          <a:p>
            <a:pPr algn="just">
              <a:lnSpc>
                <a:spcPct val="150000"/>
              </a:lnSpc>
              <a:buNone/>
            </a:pPr>
            <a:r>
              <a:rPr lang="en-US" sz="3000" b="1">
                <a:solidFill>
                  <a:srgbClr val="FFFFFF"/>
                </a:solidFill>
                <a:cs typeface="Mandali"/>
              </a:rPr>
              <a:t>20:37</a:t>
            </a:r>
            <a:r>
              <a:rPr lang="en-US" sz="3000">
                <a:solidFill>
                  <a:srgbClr val="FFFFFF"/>
                </a:solidFill>
                <a:cs typeface="Mandali"/>
              </a:rPr>
              <a:t> మాటుననున్నవారు త్వరపడి గిబియాలో చొరబడి కత్తివాతను ఆ పట్టణములోని వారినందరిని హతము చేసిరి.</a:t>
            </a:r>
          </a:p>
          <a:p>
            <a:pPr algn="just">
              <a:lnSpc>
                <a:spcPct val="150000"/>
              </a:lnSpc>
              <a:buNone/>
            </a:pPr>
            <a:r>
              <a:rPr lang="en-US" sz="3000" b="1">
                <a:solidFill>
                  <a:srgbClr val="FFFFFF"/>
                </a:solidFill>
                <a:cs typeface="Mandali"/>
              </a:rPr>
              <a:t>20:38</a:t>
            </a:r>
            <a:r>
              <a:rPr lang="en-US" sz="3000">
                <a:solidFill>
                  <a:srgbClr val="FFFFFF"/>
                </a:solidFill>
                <a:cs typeface="Mandali"/>
              </a:rPr>
              <a:t> ఇశ్రాయేలీయులకును మాటుగాండ్రకును నిర్ణయమైన సంకేతమొకటి యుండెను; అదేదనగా వారు పట్టణములోనుండి పొగ గొప్ప మేఘమువలె లేచునట్లు చేయుటయే.</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20:39</a:t>
            </a:r>
            <a:r>
              <a:rPr lang="en-US" sz="3000">
                <a:solidFill>
                  <a:srgbClr val="FFFFFF"/>
                </a:solidFill>
                <a:cs typeface="Mandali"/>
              </a:rPr>
              <a:t> ఇశ్రాయేలీయులు యుద్ధమునుండి వెనుకతీసి తిరిగినప్పుడు బెన్యామీనీయులు వీరు మొదటి యుద్ధములో అపజయమొందినట్లు మనచేత ఓడిపోవుదురుగదా అనుకొని, చంపనారంభించి, ఇశ్రాయేలీయులలో ఇంచుమించు ముప్పదిమంది మనుష్యులను హతము చేసిరి.</a:t>
            </a:r>
          </a:p>
          <a:p>
            <a:pPr algn="just">
              <a:lnSpc>
                <a:spcPct val="150000"/>
              </a:lnSpc>
              <a:buNone/>
            </a:pPr>
            <a:r>
              <a:rPr lang="en-US" sz="3000" b="1">
                <a:solidFill>
                  <a:srgbClr val="FFFFFF"/>
                </a:solidFill>
                <a:cs typeface="Mandali"/>
              </a:rPr>
              <a:t>20:40</a:t>
            </a:r>
            <a:r>
              <a:rPr lang="en-US" sz="3000">
                <a:solidFill>
                  <a:srgbClr val="FFFFFF"/>
                </a:solidFill>
                <a:cs typeface="Mandali"/>
              </a:rPr>
              <a:t> అయితే పట్టణమునుండి ఆకాశముతట్టు స్తంభరూపముగా పొగ పైకి లేవనారంభింపగా బెన్యామీనీయులు వెనుకతట్టు తిరిగిచూచిరి. అప్పుడు ఆ పట్టణమంతయు ధూమమయమై ఆకాశమున కెక్కుచుండెను.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20:41</a:t>
            </a:r>
            <a:r>
              <a:rPr lang="en-US" sz="3000">
                <a:solidFill>
                  <a:srgbClr val="FFFFFF"/>
                </a:solidFill>
                <a:cs typeface="Mandali"/>
              </a:rPr>
              <a:t> ఇశ్రాయేలీయులు తిరిగినప్పుడు బెన్యామీనీయులు తమకు అపజయము కలిగినదని తెలిసికొని విభ్రాంతినొంది</a:t>
            </a:r>
          </a:p>
          <a:p>
            <a:pPr algn="just">
              <a:lnSpc>
                <a:spcPct val="150000"/>
              </a:lnSpc>
              <a:buNone/>
            </a:pPr>
            <a:r>
              <a:rPr lang="en-US" sz="3000" b="1">
                <a:solidFill>
                  <a:srgbClr val="FFFFFF"/>
                </a:solidFill>
                <a:cs typeface="Mandali"/>
              </a:rPr>
              <a:t>20:42</a:t>
            </a:r>
            <a:r>
              <a:rPr lang="en-US" sz="3000">
                <a:solidFill>
                  <a:srgbClr val="FFFFFF"/>
                </a:solidFill>
                <a:cs typeface="Mandali"/>
              </a:rPr>
              <a:t> యెడారి మార్గముతట్టు వెళ్లుదమని ఇశ్రాయేలీయుల యెదుట వెనుకకు తిరిగిరి గాని, యుద్ధమున తరుమబడగా పట్టణములలోనుండి వచ్చినవారు మధ్య మార్గమందే వారిని చంపిరి.</a:t>
            </a:r>
          </a:p>
          <a:p>
            <a:pPr algn="just">
              <a:lnSpc>
                <a:spcPct val="150000"/>
              </a:lnSpc>
              <a:buNone/>
            </a:pPr>
            <a:r>
              <a:rPr lang="en-US" sz="3000" b="1">
                <a:solidFill>
                  <a:srgbClr val="FFFFFF"/>
                </a:solidFill>
                <a:cs typeface="Mandali"/>
              </a:rPr>
              <a:t>20:43</a:t>
            </a:r>
            <a:r>
              <a:rPr lang="en-US" sz="3000">
                <a:solidFill>
                  <a:srgbClr val="FFFFFF"/>
                </a:solidFill>
                <a:cs typeface="Mandali"/>
              </a:rPr>
              <a:t> ఇశ్రాయేలీయులు బెన్యామీనీయులను చుట్టుకొని తరిమి తూర్పుదిక్కున గిబియాకు ఎదురుగా వారు దిగిన స్థలమున వారిని త్రొక్కుచుండిరి.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20:44</a:t>
            </a:r>
            <a:r>
              <a:rPr lang="en-US" sz="3000">
                <a:solidFill>
                  <a:srgbClr val="FFFFFF"/>
                </a:solidFill>
                <a:cs typeface="Mandali"/>
              </a:rPr>
              <a:t> అప్పుడు బెన్యామీనీయులలో పదునెనిమిది వేలమంది మనుష్యులు పడిపోయిరి. వీరందరు పరాక్రమవంతులు.</a:t>
            </a:r>
          </a:p>
          <a:p>
            <a:pPr algn="just">
              <a:lnSpc>
                <a:spcPct val="150000"/>
              </a:lnSpc>
              <a:buNone/>
            </a:pPr>
            <a:r>
              <a:rPr lang="en-US" sz="3000" b="1">
                <a:solidFill>
                  <a:srgbClr val="FFFFFF"/>
                </a:solidFill>
                <a:cs typeface="Mandali"/>
              </a:rPr>
              <a:t>20:45</a:t>
            </a:r>
            <a:r>
              <a:rPr lang="en-US" sz="3000">
                <a:solidFill>
                  <a:srgbClr val="FFFFFF"/>
                </a:solidFill>
                <a:cs typeface="Mandali"/>
              </a:rPr>
              <a:t> అప్పుడు మిగిలినవారు తిరిగి యెడారిలో నున్న రిమ్మోను బండకు పారిపోగా, వారు రాజమార్గములలో చెదిరియున్న అయిదువేలమంది మనుష్యులను చీలదీసి గిదోమువరకు వారిని వెంటాడి తరిమి వారిలో రెండువేలమందిని చంపిరి.</a:t>
            </a:r>
          </a:p>
          <a:p>
            <a:pPr algn="just">
              <a:lnSpc>
                <a:spcPct val="150000"/>
              </a:lnSpc>
              <a:buNone/>
            </a:pPr>
            <a:r>
              <a:rPr lang="en-US" sz="3000" b="1">
                <a:solidFill>
                  <a:srgbClr val="FFFFFF"/>
                </a:solidFill>
                <a:cs typeface="Mandali"/>
              </a:rPr>
              <a:t>20:46</a:t>
            </a:r>
            <a:r>
              <a:rPr lang="en-US" sz="3000">
                <a:solidFill>
                  <a:srgbClr val="FFFFFF"/>
                </a:solidFill>
                <a:cs typeface="Mandali"/>
              </a:rPr>
              <a:t> ఆ దినమున బెన్యామీనీయులలో పడిపోయినవారందరు కత్తిదూయు ఇరువదియయిదు వేలమంది, వీరందరు పరాక్రమవంతులు.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20:47</a:t>
            </a:r>
            <a:r>
              <a:rPr lang="en-US" sz="3000">
                <a:solidFill>
                  <a:srgbClr val="FFFFFF"/>
                </a:solidFill>
                <a:cs typeface="Mandali"/>
              </a:rPr>
              <a:t> ఆరువందలమంది తిరిగి యెడారి లోనున్న రిమ్మోను కొండకు పారిపోయి రిమ్మోను కొండమీద నాలుగు నెలలు నివసించిరి.</a:t>
            </a:r>
          </a:p>
          <a:p>
            <a:pPr algn="just">
              <a:lnSpc>
                <a:spcPct val="150000"/>
              </a:lnSpc>
              <a:buNone/>
            </a:pPr>
            <a:r>
              <a:rPr lang="en-US" sz="3000" b="1">
                <a:solidFill>
                  <a:srgbClr val="FFFFFF"/>
                </a:solidFill>
                <a:cs typeface="Mandali"/>
              </a:rPr>
              <a:t>20:48</a:t>
            </a:r>
            <a:r>
              <a:rPr lang="en-US" sz="3000">
                <a:solidFill>
                  <a:srgbClr val="FFFFFF"/>
                </a:solidFill>
                <a:cs typeface="Mandali"/>
              </a:rPr>
              <a:t> మరియు ఇశ్రాయేలీయులు బెన్యామీనీయులమీదికి తిరిగివచ్చి పట్టణనివాసులనేమి పశువులనేమి దొరికిన సమస్తమును కత్తివాత హతముచేసిరి. ఇదియుగాక వారు తాము పట్టుకొనిన పట్టణములన్నిటిని అగ్నిచేత కాల్చివేసిరి.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21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21:1</a:t>
            </a:r>
            <a:r>
              <a:rPr lang="en-US" sz="3000">
                <a:solidFill>
                  <a:srgbClr val="FFFFFF"/>
                </a:solidFill>
                <a:cs typeface="Mandali"/>
              </a:rPr>
              <a:t> ఇశ్రాయేలీయులు తమలో ఎవడును తన కుమార్తెను బెన్యామీనీయుని కియ్యకూడదని మిస్పాలో ప్రమాణము చేసికొనియుండిరి.</a:t>
            </a:r>
          </a:p>
          <a:p>
            <a:pPr algn="just">
              <a:lnSpc>
                <a:spcPct val="150000"/>
              </a:lnSpc>
              <a:buNone/>
            </a:pPr>
            <a:r>
              <a:rPr lang="en-US" sz="3000" b="1">
                <a:solidFill>
                  <a:srgbClr val="FFFFFF"/>
                </a:solidFill>
                <a:cs typeface="Mandali"/>
              </a:rPr>
              <a:t>21:2</a:t>
            </a:r>
            <a:r>
              <a:rPr lang="en-US" sz="3000">
                <a:solidFill>
                  <a:srgbClr val="FFFFFF"/>
                </a:solidFill>
                <a:cs typeface="Mandali"/>
              </a:rPr>
              <a:t> ప్రజలు బేతేలుకు వచ్చి దేవుని సన్నిధిని సాయంకాలమువరకు కూర్చుండి</a:t>
            </a:r>
          </a:p>
          <a:p>
            <a:pPr algn="just">
              <a:lnSpc>
                <a:spcPct val="150000"/>
              </a:lnSpc>
              <a:buNone/>
            </a:pPr>
            <a:r>
              <a:rPr lang="en-US" sz="3000" b="1">
                <a:solidFill>
                  <a:srgbClr val="FFFFFF"/>
                </a:solidFill>
                <a:cs typeface="Mandali"/>
              </a:rPr>
              <a:t>21:3</a:t>
            </a:r>
            <a:r>
              <a:rPr lang="en-US" sz="3000">
                <a:solidFill>
                  <a:srgbClr val="FFFFFF"/>
                </a:solidFill>
                <a:cs typeface="Mandali"/>
              </a:rPr>
              <a:t> యెహోవా ఇశ్రాయేలీయుల దేవా, నేడు ఇశ్రాయేలీయులలో ఒక గోత్రము లేకపోయెను. ఇది ఇశ్రాయేలీయులకు సంభవింపనేల అని బహుగా ఏడ్చిరి.</a:t>
            </a:r>
          </a:p>
          <a:p>
            <a:pPr algn="just">
              <a:lnSpc>
                <a:spcPct val="150000"/>
              </a:lnSpc>
              <a:buNone/>
            </a:pPr>
            <a:r>
              <a:rPr lang="en-US" sz="3000" b="1">
                <a:solidFill>
                  <a:srgbClr val="FFFFFF"/>
                </a:solidFill>
                <a:cs typeface="Mandali"/>
              </a:rPr>
              <a:t>21:4</a:t>
            </a:r>
            <a:r>
              <a:rPr lang="en-US" sz="3000">
                <a:solidFill>
                  <a:srgbClr val="FFFFFF"/>
                </a:solidFill>
                <a:cs typeface="Mandali"/>
              </a:rPr>
              <a:t> మరునాడు జనులు వేకువనే లేచి అక్కడ బలిపీఠమును కట్టి దహనబలులను సమాధానబలులను అర్పించిరి.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3:1</a:t>
            </a:r>
            <a:r>
              <a:rPr lang="en-US" sz="3000">
                <a:solidFill>
                  <a:srgbClr val="FFFFFF"/>
                </a:solidFill>
                <a:cs typeface="Mandali"/>
              </a:rPr>
              <a:t> ఇశ్రాయేలీయులకును కనానీయులకును జరిగిన యుద్ధములన్నిటిని చూడనివారందరిని శోధించి</a:t>
            </a:r>
          </a:p>
          <a:p>
            <a:pPr algn="just">
              <a:lnSpc>
                <a:spcPct val="150000"/>
              </a:lnSpc>
              <a:buNone/>
            </a:pPr>
            <a:r>
              <a:rPr lang="en-US" sz="3000" b="1">
                <a:solidFill>
                  <a:srgbClr val="FFFFFF"/>
                </a:solidFill>
                <a:cs typeface="Mandali"/>
              </a:rPr>
              <a:t>3:2</a:t>
            </a:r>
            <a:r>
              <a:rPr lang="en-US" sz="3000">
                <a:solidFill>
                  <a:srgbClr val="FFFFFF"/>
                </a:solidFill>
                <a:cs typeface="Mandali"/>
              </a:rPr>
              <a:t> ఇశ్రాయేలీయుల తరతరములవారికి, అనగా పూర్వము ఆ యుద్ధములను ఏ మాత్రమును చూడనివారికి యుద్ధముచేయ నేర్పునట్లు యెహోవా ఉండనిచ్చిన జనములు ఇవి. </a:t>
            </a:r>
          </a:p>
          <a:p>
            <a:pPr algn="just">
              <a:lnSpc>
                <a:spcPct val="150000"/>
              </a:lnSpc>
              <a:buNone/>
            </a:pPr>
            <a:r>
              <a:rPr lang="en-US" sz="3000" b="1">
                <a:solidFill>
                  <a:srgbClr val="FFFFFF"/>
                </a:solidFill>
                <a:cs typeface="Mandali"/>
              </a:rPr>
              <a:t>3:3</a:t>
            </a:r>
            <a:r>
              <a:rPr lang="en-US" sz="3000">
                <a:solidFill>
                  <a:srgbClr val="FFFFFF"/>
                </a:solidFill>
                <a:cs typeface="Mandali"/>
              </a:rPr>
              <a:t> ఫిలిష్తీయుల అయిదుగురు సర్దారుల జనులును, కనానీయులందరును, సీదోనీయులును, బయల్హెర్మోను మొదలుకొని హమాతునకు పోవు మార్గమువరకు లెబానోను కొండలో నివసించు హివ్వీయులును,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21:5</a:t>
            </a:r>
            <a:r>
              <a:rPr lang="en-US" sz="3000">
                <a:solidFill>
                  <a:srgbClr val="FFFFFF"/>
                </a:solidFill>
                <a:cs typeface="Mandali"/>
              </a:rPr>
              <a:t> అప్పుడు ఇశ్రాయేలీయులు ఇశ్రాయేలీయుల గోత్రములన్నిటిలో మిస్పాలో యెహోవా పక్షమున రాకపోయినవారెవరని విచారించిరి. ఏలయనగా అట్టివారికి నిశ్చయముగా మరణశిక్ష విధింపవలెనని ఖండితముగా ప్రమాణము చేసియుండిరి.</a:t>
            </a:r>
          </a:p>
          <a:p>
            <a:pPr algn="just">
              <a:lnSpc>
                <a:spcPct val="150000"/>
              </a:lnSpc>
              <a:buNone/>
            </a:pPr>
            <a:r>
              <a:rPr lang="en-US" sz="3000" b="1">
                <a:solidFill>
                  <a:srgbClr val="FFFFFF"/>
                </a:solidFill>
                <a:cs typeface="Mandali"/>
              </a:rPr>
              <a:t>21:6</a:t>
            </a:r>
            <a:r>
              <a:rPr lang="en-US" sz="3000">
                <a:solidFill>
                  <a:srgbClr val="FFFFFF"/>
                </a:solidFill>
                <a:cs typeface="Mandali"/>
              </a:rPr>
              <a:t> ఇశ్రాయేలీయులు తమ సహోదరులైన బెన్యామీనీయులనుగూర్చి పశ్చాత్తాపపడి నేడు ఒక గోత్రము ఇశ్రాయేలీయులలో నుండకుండ కొట్టివేయబడియున్నది;</a:t>
            </a:r>
          </a:p>
          <a:p>
            <a:pPr algn="just">
              <a:lnSpc>
                <a:spcPct val="150000"/>
              </a:lnSpc>
              <a:buNone/>
            </a:pPr>
            <a:r>
              <a:rPr lang="en-US" sz="3000" b="1">
                <a:solidFill>
                  <a:srgbClr val="FFFFFF"/>
                </a:solidFill>
                <a:cs typeface="Mandali"/>
              </a:rPr>
              <a:t>21:7</a:t>
            </a:r>
            <a:r>
              <a:rPr lang="en-US" sz="3000">
                <a:solidFill>
                  <a:srgbClr val="FFFFFF"/>
                </a:solidFill>
                <a:cs typeface="Mandali"/>
              </a:rPr>
              <a:t> మిగిలియున్నవారికి భార్యలు దొరుకునట్లు మనము మన కుమార్తెలను వారికి పెండ్లి చేయమని యెహోవా తోడని ప్రమాణము చేసితివిుగదా; వారి విషయములో ఏమి చేయగలము? అని చెప్పుకొనిరి.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21:8</a:t>
            </a:r>
            <a:r>
              <a:rPr lang="en-US" sz="3000">
                <a:solidFill>
                  <a:srgbClr val="FFFFFF"/>
                </a:solidFill>
                <a:cs typeface="Mandali"/>
              </a:rPr>
              <a:t> మరియు వారు ఇశ్రాయేలీయుల గోత్రములలో యెహోవా పక్షమున మిస్పాకు రానిది ఏదని విచారింపగా</a:t>
            </a:r>
          </a:p>
          <a:p>
            <a:pPr algn="just">
              <a:lnSpc>
                <a:spcPct val="150000"/>
              </a:lnSpc>
              <a:buNone/>
            </a:pPr>
            <a:r>
              <a:rPr lang="en-US" sz="3000" b="1">
                <a:solidFill>
                  <a:srgbClr val="FFFFFF"/>
                </a:solidFill>
                <a:cs typeface="Mandali"/>
              </a:rPr>
              <a:t>21:9</a:t>
            </a:r>
            <a:r>
              <a:rPr lang="en-US" sz="3000">
                <a:solidFill>
                  <a:srgbClr val="FFFFFF"/>
                </a:solidFill>
                <a:cs typeface="Mandali"/>
              </a:rPr>
              <a:t> సమాజమునకు చేరిన యాబేష్గిలాదునుండి సేనలోనికి ఎవడును రాలేదని తేలెను. జనసంఖ్య చేసినప్పుడు యాబేష్గిలాదు నివాసులలో ఒకడును అక్కడ ఉండలేదు.</a:t>
            </a:r>
          </a:p>
          <a:p>
            <a:pPr algn="just">
              <a:lnSpc>
                <a:spcPct val="150000"/>
              </a:lnSpc>
              <a:buNone/>
            </a:pPr>
            <a:r>
              <a:rPr lang="en-US" sz="3000" b="1">
                <a:solidFill>
                  <a:srgbClr val="FFFFFF"/>
                </a:solidFill>
                <a:cs typeface="Mandali"/>
              </a:rPr>
              <a:t>21:10</a:t>
            </a:r>
            <a:r>
              <a:rPr lang="en-US" sz="3000">
                <a:solidFill>
                  <a:srgbClr val="FFFFFF"/>
                </a:solidFill>
                <a:cs typeface="Mandali"/>
              </a:rPr>
              <a:t> కాబట్టి సమాజపువారు పరాక్రమవంతులైన పండ్రెండు వేలమంది మనుష్యులను పంపించి మీరు పోయి స్త్రీలనేమి పిల్లలనేమి యాబేష్గిలాదు నివాసులనందరిని కత్తివాతను హతము చేయుడి.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21:11</a:t>
            </a:r>
            <a:r>
              <a:rPr lang="en-US" sz="3000">
                <a:solidFill>
                  <a:srgbClr val="FFFFFF"/>
                </a:solidFill>
                <a:cs typeface="Mandali"/>
              </a:rPr>
              <a:t> మీరు చేయవలసినదేమనగా, ప్రతి పురుషుని పురుషసంయోగము నెరిగిన ప్రతి స్త్రీని నశింపజేయవలెనని చెప్పిరి.</a:t>
            </a:r>
          </a:p>
          <a:p>
            <a:pPr algn="just">
              <a:lnSpc>
                <a:spcPct val="150000"/>
              </a:lnSpc>
              <a:buNone/>
            </a:pPr>
            <a:r>
              <a:rPr lang="en-US" sz="3000" b="1">
                <a:solidFill>
                  <a:srgbClr val="FFFFFF"/>
                </a:solidFill>
                <a:cs typeface="Mandali"/>
              </a:rPr>
              <a:t>21:12</a:t>
            </a:r>
            <a:r>
              <a:rPr lang="en-US" sz="3000">
                <a:solidFill>
                  <a:srgbClr val="FFFFFF"/>
                </a:solidFill>
                <a:cs typeface="Mandali"/>
              </a:rPr>
              <a:t> యాబేష్గిలాదు నివాసులలో పురుషసంయోగము నెరుగని నాలుగు వందలమంది కన్యలైన స్త్రీలు దొరుకగా కనాను దేశమందలి షిలోహులోనున్న సేనలోనికి వారిని తీసికొనివచ్చిరి.</a:t>
            </a:r>
          </a:p>
          <a:p>
            <a:pPr algn="just">
              <a:lnSpc>
                <a:spcPct val="150000"/>
              </a:lnSpc>
              <a:buNone/>
            </a:pPr>
            <a:r>
              <a:rPr lang="en-US" sz="3000" b="1">
                <a:solidFill>
                  <a:srgbClr val="FFFFFF"/>
                </a:solidFill>
                <a:cs typeface="Mandali"/>
              </a:rPr>
              <a:t>21:13</a:t>
            </a:r>
            <a:r>
              <a:rPr lang="en-US" sz="3000">
                <a:solidFill>
                  <a:srgbClr val="FFFFFF"/>
                </a:solidFill>
                <a:cs typeface="Mandali"/>
              </a:rPr>
              <a:t> ఆ సర్వసమాజము రిమ్మోను కొండలోనున్న బెన్యామీనీయులతో మాటలాడుటకును వారిని సమాధానపరచుటకును వర్తమానము 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21:14</a:t>
            </a:r>
            <a:r>
              <a:rPr lang="en-US" sz="3000">
                <a:solidFill>
                  <a:srgbClr val="FFFFFF"/>
                </a:solidFill>
                <a:cs typeface="Mandali"/>
              </a:rPr>
              <a:t> ఆ వేళను బెన్యామీనీయులు తిరిగివచ్చిరి. అప్పుడు వారు తాము యాబేష్గిలాదు స్త్రీలలో బ్రదుకనిచ్చినవారిని వారికిచ్చి పెండ్లిచేసిరి. ఆ స్త్రీలు వారికి చాలకపోగా</a:t>
            </a:r>
          </a:p>
          <a:p>
            <a:pPr algn="just">
              <a:lnSpc>
                <a:spcPct val="150000"/>
              </a:lnSpc>
              <a:buNone/>
            </a:pPr>
            <a:r>
              <a:rPr lang="en-US" sz="3000" b="1">
                <a:solidFill>
                  <a:srgbClr val="FFFFFF"/>
                </a:solidFill>
                <a:cs typeface="Mandali"/>
              </a:rPr>
              <a:t>21:15</a:t>
            </a:r>
            <a:r>
              <a:rPr lang="en-US" sz="3000">
                <a:solidFill>
                  <a:srgbClr val="FFFFFF"/>
                </a:solidFill>
                <a:cs typeface="Mandali"/>
              </a:rPr>
              <a:t> యెహోవా ఇశ్రాయేలీయుల గోత్రములలో లోపము కలుగజేసియుండుట జనులు చూచి బెన్యామీనీయులనుగూర్చి పశ్చాత్తాపపడిరి.</a:t>
            </a:r>
          </a:p>
          <a:p>
            <a:pPr algn="just">
              <a:lnSpc>
                <a:spcPct val="150000"/>
              </a:lnSpc>
              <a:buNone/>
            </a:pPr>
            <a:r>
              <a:rPr lang="en-US" sz="3000" b="1">
                <a:solidFill>
                  <a:srgbClr val="FFFFFF"/>
                </a:solidFill>
                <a:cs typeface="Mandali"/>
              </a:rPr>
              <a:t>21:16</a:t>
            </a:r>
            <a:r>
              <a:rPr lang="en-US" sz="3000">
                <a:solidFill>
                  <a:srgbClr val="FFFFFF"/>
                </a:solidFill>
                <a:cs typeface="Mandali"/>
              </a:rPr>
              <a:t> సమాజప్రధానులు బెన్యామీను గోత్రములో స్త్రీలు నశించియుండుట చూచి మిగిలినవారికి భార్యలు దొరుకునట్లు మనమేమి చేయుదమని యోచించుకొని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21:17</a:t>
            </a:r>
            <a:r>
              <a:rPr lang="en-US" sz="3000">
                <a:solidFill>
                  <a:srgbClr val="FFFFFF"/>
                </a:solidFill>
                <a:cs typeface="Mandali"/>
              </a:rPr>
              <a:t> ఇశ్రాయేలీయులలోనుండి ఒక గోత్రము తుడిచివేయబడకుండునట్లు బెన్యామీనీయులలో తప్పించుకొనిన వారికి స్వాస్థ్యముండవలెననిరి.</a:t>
            </a:r>
          </a:p>
          <a:p>
            <a:pPr algn="just">
              <a:lnSpc>
                <a:spcPct val="150000"/>
              </a:lnSpc>
              <a:buNone/>
            </a:pPr>
            <a:r>
              <a:rPr lang="en-US" sz="3000" b="1">
                <a:solidFill>
                  <a:srgbClr val="FFFFFF"/>
                </a:solidFill>
                <a:cs typeface="Mandali"/>
              </a:rPr>
              <a:t>21:18</a:t>
            </a:r>
            <a:r>
              <a:rPr lang="en-US" sz="3000">
                <a:solidFill>
                  <a:srgbClr val="FFFFFF"/>
                </a:solidFill>
                <a:cs typeface="Mandali"/>
              </a:rPr>
              <a:t> ఇశ్రాయేలీయులలో ఎవడైనను తన కుమార్తెను బెన్యామీనీయునికి ఇచ్చినయెడల వాడు నిర్మూలము చేయబడునని ప్రమాణము చేసియున్నాము గనుక మనము మన కుమార్తెలను వారికి పెండ్లి చేయకూడదని చెప్పుకొనుచుండిరి.</a:t>
            </a:r>
          </a:p>
          <a:p>
            <a:pPr algn="just">
              <a:lnSpc>
                <a:spcPct val="150000"/>
              </a:lnSpc>
              <a:buNone/>
            </a:pPr>
            <a:r>
              <a:rPr lang="en-US" sz="3000" b="1">
                <a:solidFill>
                  <a:srgbClr val="FFFFFF"/>
                </a:solidFill>
                <a:cs typeface="Mandali"/>
              </a:rPr>
              <a:t>21:19</a:t>
            </a:r>
            <a:r>
              <a:rPr lang="en-US" sz="3000">
                <a:solidFill>
                  <a:srgbClr val="FFFFFF"/>
                </a:solidFill>
                <a:cs typeface="Mandali"/>
              </a:rPr>
              <a:t> కాగా వారు బెన్యామీనీయులతో ఇట్లనిరి ఇదిగో బేతేలుకు ఉత్తరదిక్కున బేతేలునుండి షెకెమునకు పోవు రాజమార్గమునకు తూర్పుననున్న లెబోనాకు దక్షిణ దిక్కున యెహోవాకు పండుగ ఏటేట షిలోహులో జరుగునని చెప్పి బెన్యామీనీయులను చూచి</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21:20</a:t>
            </a:r>
            <a:r>
              <a:rPr lang="en-US" sz="3000">
                <a:solidFill>
                  <a:srgbClr val="FFFFFF"/>
                </a:solidFill>
                <a:cs typeface="Mandali"/>
              </a:rPr>
              <a:t> మీరు వెళ్లి ద్రాక్షతోటలలో మాటుననుండి షిలోహు స్త్రీలు నాట్యమాడువారితో కలిసి నాట్యమాడుటకు బయలుదేరగా</a:t>
            </a:r>
          </a:p>
          <a:p>
            <a:pPr algn="just">
              <a:lnSpc>
                <a:spcPct val="150000"/>
              </a:lnSpc>
              <a:buNone/>
            </a:pPr>
            <a:r>
              <a:rPr lang="en-US" sz="3000" b="1">
                <a:solidFill>
                  <a:srgbClr val="FFFFFF"/>
                </a:solidFill>
                <a:cs typeface="Mandali"/>
              </a:rPr>
              <a:t>21:21</a:t>
            </a:r>
            <a:r>
              <a:rPr lang="en-US" sz="3000">
                <a:solidFill>
                  <a:srgbClr val="FFFFFF"/>
                </a:solidFill>
                <a:cs typeface="Mandali"/>
              </a:rPr>
              <a:t> ద్రాక్షతోటలలోనుండి బయలుదేరివచ్చి పెండ్లి చేసికొనుటకు ప్రతివాడును షిలోహు స్త్రీలలో ఒకదాని పట్టుకొని బెన్యామీనీయుల దేశమునకు పారిపోవుడి.</a:t>
            </a:r>
          </a:p>
          <a:p>
            <a:pPr algn="just">
              <a:lnSpc>
                <a:spcPct val="150000"/>
              </a:lnSpc>
              <a:buNone/>
            </a:pPr>
            <a:r>
              <a:rPr lang="en-US" sz="3000" b="1">
                <a:solidFill>
                  <a:srgbClr val="FFFFFF"/>
                </a:solidFill>
                <a:cs typeface="Mandali"/>
              </a:rPr>
              <a:t>21:22</a:t>
            </a:r>
            <a:r>
              <a:rPr lang="en-US" sz="3000">
                <a:solidFill>
                  <a:srgbClr val="FFFFFF"/>
                </a:solidFill>
                <a:cs typeface="Mandali"/>
              </a:rPr>
              <a:t> తరువాత వారి తండ్రులైనను సహోదరులైనను వాదించుటకు మీయొద్దకు వచ్చినయెడల మేము ఆ యుద్ధమునుబట్టి వారిలో ప్రతివానికిని పెండ్లికి స్త్రీ దొరకలేదు గనుక ఈ స్త్రీలను దయచేసి మాకియ్యుడి, ఈ సమయమున వారికిచ్చినయెడల మీరు అపరాధులగుదురు గనుక మాకిచ్చినట్లుగా ఇయ్యుడని వారితో చెప్పెదమనిరి.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21:23</a:t>
            </a:r>
            <a:r>
              <a:rPr lang="en-US" sz="3000">
                <a:solidFill>
                  <a:srgbClr val="FFFFFF"/>
                </a:solidFill>
                <a:cs typeface="Mandali"/>
              </a:rPr>
              <a:t> కాగా బెన్యామీనీయులు అట్లు చేసి తమ లెక్కచొప్పున నాట్యమాడిన వారిలోనుండి స్త్రీలను పట్టుకొని వారిని తీసికొనిపోయి తమ స్వాస్థ్యమునకు వెళ్లి పట్టణములను కట్టి వాటిలో నివసించిరి.</a:t>
            </a:r>
          </a:p>
          <a:p>
            <a:pPr algn="just">
              <a:lnSpc>
                <a:spcPct val="150000"/>
              </a:lnSpc>
              <a:buNone/>
            </a:pPr>
            <a:r>
              <a:rPr lang="en-US" sz="3000" b="1">
                <a:solidFill>
                  <a:srgbClr val="FFFFFF"/>
                </a:solidFill>
                <a:cs typeface="Mandali"/>
              </a:rPr>
              <a:t>21:24</a:t>
            </a:r>
            <a:r>
              <a:rPr lang="en-US" sz="3000">
                <a:solidFill>
                  <a:srgbClr val="FFFFFF"/>
                </a:solidFill>
                <a:cs typeface="Mandali"/>
              </a:rPr>
              <a:t> అటుపిమ్మట ఇశ్రాయేలీయులలో ప్రతివాడును అక్కడనుండి తమ గోత్ర స్థానములకును కుటుంబములకును పోయెను. అందరును అక్కడనుండి బయలుదేరి తమ స్వాస్థ్యములకు 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21:25</a:t>
            </a:r>
            <a:r>
              <a:rPr lang="en-US" sz="3000">
                <a:solidFill>
                  <a:srgbClr val="FFFFFF"/>
                </a:solidFill>
                <a:cs typeface="Mandali"/>
              </a:rPr>
              <a:t> ఆ దినములలో ఇశ్రాయేలీయులకు రాజు లేడు; ప్రతివాడును తన తన ఇష్టానుసారముగా ప్రవర్తించుచు వచ్చెను.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a:t>
            </a:r>
            <a:r>
              <a:rPr lang="en-US" sz="3000">
                <a:solidFill>
                  <a:srgbClr val="FFFFFF"/>
                </a:solidFill>
                <a:cs typeface="Mandali"/>
              </a:rPr>
              <a:t> యెహోవా మోషేద్వారా తమ తండ్రులకిచ్చిన ఆజ్ఞలను వారు అనుసరింతురో లేదో తెలిసికొనునట్లు ఇశ్రాయేలీయులను పరిశోధించుటకై ఆ జనములను ఉండనిచ్చెను.</a:t>
            </a:r>
          </a:p>
          <a:p>
            <a:pPr algn="just">
              <a:lnSpc>
                <a:spcPct val="150000"/>
              </a:lnSpc>
              <a:buNone/>
            </a:pPr>
            <a:r>
              <a:rPr lang="en-US" sz="3000" b="1">
                <a:solidFill>
                  <a:srgbClr val="FFFFFF"/>
                </a:solidFill>
                <a:cs typeface="Mandali"/>
              </a:rPr>
              <a:t>3:5</a:t>
            </a:r>
            <a:r>
              <a:rPr lang="en-US" sz="3000">
                <a:solidFill>
                  <a:srgbClr val="FFFFFF"/>
                </a:solidFill>
                <a:cs typeface="Mandali"/>
              </a:rPr>
              <a:t> కాబట్టి ఇశ్రాయేలీయులు, కనానీయులు హిత్తీయులు అమోరీయులు</a:t>
            </a:r>
          </a:p>
          <a:p>
            <a:pPr algn="just">
              <a:lnSpc>
                <a:spcPct val="150000"/>
              </a:lnSpc>
              <a:buNone/>
            </a:pPr>
            <a:r>
              <a:rPr lang="en-US" sz="3000" b="1">
                <a:solidFill>
                  <a:srgbClr val="FFFFFF"/>
                </a:solidFill>
                <a:cs typeface="Mandali"/>
              </a:rPr>
              <a:t>3:6</a:t>
            </a:r>
            <a:r>
              <a:rPr lang="en-US" sz="3000">
                <a:solidFill>
                  <a:srgbClr val="FFFFFF"/>
                </a:solidFill>
                <a:cs typeface="Mandali"/>
              </a:rPr>
              <a:t> పెరిజ్జీయులు హివ్వీయులు ఎబూసీయులను జనులమధ్య నివసించుచు వారి కుమార్తెలను పెండ్లిచేసికొనుచు, వారి కుమారులకు తమ కుమార్తెలనిచ్చుచు, వారి దేవతలను పూజించుచు వచ్చిరి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a:t>
            </a:r>
            <a:r>
              <a:rPr lang="en-US" sz="3000">
                <a:solidFill>
                  <a:srgbClr val="FFFFFF"/>
                </a:solidFill>
                <a:cs typeface="Mandali"/>
              </a:rPr>
              <a:t> అట్లు ఇశ్రాయేలీయులు యెహోవా సన్నిధిని దోషులై, తమ దేవుడైన యెహోవాను మరచి బయలుదేవతలను దేవతా స్తంభములను పూజించిరి.</a:t>
            </a:r>
          </a:p>
          <a:p>
            <a:pPr algn="just">
              <a:lnSpc>
                <a:spcPct val="150000"/>
              </a:lnSpc>
              <a:buNone/>
            </a:pPr>
            <a:r>
              <a:rPr lang="en-US" sz="3000" b="1">
                <a:solidFill>
                  <a:srgbClr val="FFFFFF"/>
                </a:solidFill>
                <a:cs typeface="Mandali"/>
              </a:rPr>
              <a:t>3:8</a:t>
            </a:r>
            <a:r>
              <a:rPr lang="en-US" sz="3000">
                <a:solidFill>
                  <a:srgbClr val="FFFFFF"/>
                </a:solidFill>
                <a:cs typeface="Mandali"/>
              </a:rPr>
              <a:t> అందునుగూర్చి యెహోవా కోపము ఇశ్రాయేలీయులమీద మండగా ఆయన అరామ్నహరాయిముయొక్క రాజైన కూషన్రిషాతాయిము చేతులకు దాసులగుటకై వారిని అమ్మివేసెను. ఇశ్రాయేలీయులు ఎనిమిది సంవత్సరములు కూషన్రిషాతాయిమునకు దాసులుగానుండిరి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a:t>
            </a:r>
            <a:r>
              <a:rPr lang="en-US" sz="3000">
                <a:solidFill>
                  <a:srgbClr val="FFFFFF"/>
                </a:solidFill>
                <a:cs typeface="Mandali"/>
              </a:rPr>
              <a:t> ఇశ్రాయేలీయులు యెహోవాకు మొఱ్ఱపెట్టగా యెహోవా కాలేబు తమ్ముడైన కనజు యొక్క కుమారుడగు ఒత్నీయేలును రక్షకునిగా ఇశ్రాయేలీయులకొరకు నియమించి వారిని రక్షించెను.</a:t>
            </a:r>
          </a:p>
          <a:p>
            <a:pPr algn="just">
              <a:lnSpc>
                <a:spcPct val="150000"/>
              </a:lnSpc>
              <a:buNone/>
            </a:pPr>
            <a:r>
              <a:rPr lang="en-US" sz="3000" b="1">
                <a:solidFill>
                  <a:srgbClr val="FFFFFF"/>
                </a:solidFill>
                <a:cs typeface="Mandali"/>
              </a:rPr>
              <a:t>3:10</a:t>
            </a:r>
            <a:r>
              <a:rPr lang="en-US" sz="3000">
                <a:solidFill>
                  <a:srgbClr val="FFFFFF"/>
                </a:solidFill>
                <a:cs typeface="Mandali"/>
              </a:rPr>
              <a:t> యెహోవా ఆత్మ అతనిమీదికి వచ్చెను గనుక అతడు ఇశ్రాయేలీయులకు న్యాయాధిపతియై యుద్ధమునకు బయలుదేరగా యెహోవా అరామ్నహరాయిము రాజైన కూషన్రిషాతాయిమును అతనిచేతి కప్పగించెను, ఆతడు కూషన్రిషాతాయిమును జయించెను.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3:11</a:t>
            </a:r>
            <a:r>
              <a:rPr lang="en-US" sz="3000">
                <a:solidFill>
                  <a:srgbClr val="FFFFFF"/>
                </a:solidFill>
                <a:cs typeface="Mandali"/>
              </a:rPr>
              <a:t> అప్పుడు నలువది సంవత్సరములు దేశము నెమ్మదిపొందెను. అటు తరువాత కనజు కుమారుడైన ఒత్నీయేలు మృతినొందెను.</a:t>
            </a:r>
          </a:p>
          <a:p>
            <a:pPr algn="just">
              <a:lnSpc>
                <a:spcPct val="150000"/>
              </a:lnSpc>
              <a:buNone/>
            </a:pPr>
            <a:r>
              <a:rPr lang="en-US" sz="3000" b="1">
                <a:solidFill>
                  <a:srgbClr val="FFFFFF"/>
                </a:solidFill>
                <a:cs typeface="Mandali"/>
              </a:rPr>
              <a:t>3:12</a:t>
            </a:r>
            <a:r>
              <a:rPr lang="en-US" sz="3000">
                <a:solidFill>
                  <a:srgbClr val="FFFFFF"/>
                </a:solidFill>
                <a:cs typeface="Mandali"/>
              </a:rPr>
              <a:t> ఇశ్రాయేలీయులు మరల యెహోవా దృష్టికి దోషులైరి గనుక వారు యెహోవా దృష్టికి దోషులైనందున యెహోవా ఇశ్రాయేలీయులతో యుద్ధము చేయుటకు మోయాబు రాజైన ఎగ్లోనును బలపరచెను.</a:t>
            </a:r>
          </a:p>
          <a:p>
            <a:pPr algn="just">
              <a:lnSpc>
                <a:spcPct val="150000"/>
              </a:lnSpc>
              <a:buNone/>
            </a:pPr>
            <a:r>
              <a:rPr lang="en-US" sz="3000" b="1">
                <a:solidFill>
                  <a:srgbClr val="FFFFFF"/>
                </a:solidFill>
                <a:cs typeface="Mandali"/>
              </a:rPr>
              <a:t>3:13</a:t>
            </a:r>
            <a:r>
              <a:rPr lang="en-US" sz="3000">
                <a:solidFill>
                  <a:srgbClr val="FFFFFF"/>
                </a:solidFill>
                <a:cs typeface="Mandali"/>
              </a:rPr>
              <a:t> అతడు అమ్మోనీయులను అమాలేకీయులను సమకూర్చుకొనిపోయి ఇశ్రాయేలీయులను ఓడగొట్టి ఖర్జూరచెట్ల పట్టణమును స్వాధీనపరచుకొనెను.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a:t>
            </a:r>
            <a:r>
              <a:rPr lang="en-US" sz="3000">
                <a:solidFill>
                  <a:srgbClr val="FFFFFF"/>
                </a:solidFill>
                <a:cs typeface="Mandali"/>
              </a:rPr>
              <a:t> కనానీయులమీదికి యూదా వంశస్థులు పోయినప్పుడు యెహోవా కనానీయులను పెరిజ్జీయులను వారి కప్పగించెను గనుక వారు బెజెకులో పదివేలమంది మనుష్యులను హతము చేసిరి.</a:t>
            </a:r>
          </a:p>
          <a:p>
            <a:pPr algn="just">
              <a:lnSpc>
                <a:spcPct val="150000"/>
              </a:lnSpc>
              <a:buNone/>
            </a:pPr>
            <a:r>
              <a:rPr lang="en-US" sz="3000" b="1">
                <a:solidFill>
                  <a:srgbClr val="FFFFFF"/>
                </a:solidFill>
                <a:cs typeface="Mandali"/>
              </a:rPr>
              <a:t>1:5</a:t>
            </a:r>
            <a:r>
              <a:rPr lang="en-US" sz="3000">
                <a:solidFill>
                  <a:srgbClr val="FFFFFF"/>
                </a:solidFill>
                <a:cs typeface="Mandali"/>
              </a:rPr>
              <a:t> వారు బెజెకులో అదోనీబెజెకును చూచి వానితో యుద్ధము చేసి కనానీయులను పెరిజ్జీయులను హతము చేసిరి.</a:t>
            </a:r>
          </a:p>
          <a:p>
            <a:pPr algn="just">
              <a:lnSpc>
                <a:spcPct val="150000"/>
              </a:lnSpc>
              <a:buNone/>
            </a:pPr>
            <a:r>
              <a:rPr lang="en-US" sz="3000" b="1">
                <a:solidFill>
                  <a:srgbClr val="FFFFFF"/>
                </a:solidFill>
                <a:cs typeface="Mandali"/>
              </a:rPr>
              <a:t>1:6</a:t>
            </a:r>
            <a:r>
              <a:rPr lang="en-US" sz="3000">
                <a:solidFill>
                  <a:srgbClr val="FFFFFF"/>
                </a:solidFill>
                <a:cs typeface="Mandali"/>
              </a:rPr>
              <a:t> అదోనీబెజెకు పారిపోగా వారు అతని తరిమి పట్టుకొని అతని కాలుచేతుల బొట్టన వ్రేళ్లను కోసివేసిరి.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3:14</a:t>
            </a:r>
            <a:r>
              <a:rPr lang="en-US" sz="3000">
                <a:solidFill>
                  <a:srgbClr val="FFFFFF"/>
                </a:solidFill>
                <a:cs typeface="Mandali"/>
              </a:rPr>
              <a:t> ఇశ్రాయేలీయులు పదునెనిమిది సంవత్సరములు మోయాబు రాజునకు దాసులైరి.</a:t>
            </a:r>
          </a:p>
          <a:p>
            <a:pPr algn="just">
              <a:lnSpc>
                <a:spcPct val="150000"/>
              </a:lnSpc>
              <a:buNone/>
            </a:pPr>
            <a:r>
              <a:rPr lang="en-US" sz="3000" b="1">
                <a:solidFill>
                  <a:srgbClr val="FFFFFF"/>
                </a:solidFill>
                <a:cs typeface="Mandali"/>
              </a:rPr>
              <a:t>3:15</a:t>
            </a:r>
            <a:r>
              <a:rPr lang="en-US" sz="3000">
                <a:solidFill>
                  <a:srgbClr val="FFFFFF"/>
                </a:solidFill>
                <a:cs typeface="Mandali"/>
              </a:rPr>
              <a:t> ఇశ్రాయేలీయులు యెహోవాకు మొఱ్ఱపెట్టగా బెన్యామీనీయుడైన గెరా కుమారుడగు ఏహూదను రక్షకుని వారికొరకు యెహోవా నియమించెను. అతడు ఎడమచేతి పనివాడు. అతనిచేతను ఇశ్రాయేలీయులు మోయాబు రాజైన ఎగ్లోనుకు కప్పము పంపగా</a:t>
            </a:r>
          </a:p>
          <a:p>
            <a:pPr algn="just">
              <a:lnSpc>
                <a:spcPct val="150000"/>
              </a:lnSpc>
              <a:buNone/>
            </a:pPr>
            <a:r>
              <a:rPr lang="en-US" sz="3000" b="1">
                <a:solidFill>
                  <a:srgbClr val="FFFFFF"/>
                </a:solidFill>
                <a:cs typeface="Mandali"/>
              </a:rPr>
              <a:t>3:16</a:t>
            </a:r>
            <a:r>
              <a:rPr lang="en-US" sz="3000">
                <a:solidFill>
                  <a:srgbClr val="FFFFFF"/>
                </a:solidFill>
                <a:cs typeface="Mandali"/>
              </a:rPr>
              <a:t> ఏహూదు మూరెడు పొడవుగల రెండంచుల కత్తిని చేయించుకొని, తన వస్త్రములో తన కుడి తొడమీద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3:17</a:t>
            </a:r>
            <a:r>
              <a:rPr lang="en-US" sz="3000">
                <a:solidFill>
                  <a:srgbClr val="FFFFFF"/>
                </a:solidFill>
                <a:cs typeface="Mandali"/>
              </a:rPr>
              <a:t> దానిని కట్టుకొని, ఆ కప్పము మోయాబురాజైన ఎగ్లోనుకు తెచ్చెను. ఆ ఎగ్లోను బహు స్థూలకాయుడు.</a:t>
            </a:r>
          </a:p>
          <a:p>
            <a:pPr algn="just">
              <a:lnSpc>
                <a:spcPct val="150000"/>
              </a:lnSpc>
              <a:buNone/>
            </a:pPr>
            <a:r>
              <a:rPr lang="en-US" sz="3000" b="1">
                <a:solidFill>
                  <a:srgbClr val="FFFFFF"/>
                </a:solidFill>
                <a:cs typeface="Mandali"/>
              </a:rPr>
              <a:t>3:18</a:t>
            </a:r>
            <a:r>
              <a:rPr lang="en-US" sz="3000">
                <a:solidFill>
                  <a:srgbClr val="FFFFFF"/>
                </a:solidFill>
                <a:cs typeface="Mandali"/>
              </a:rPr>
              <a:t> ఏహూదు ఆ కప్పము తెచ్చి యిచ్చిన తరువాత కప్పము మోసిన జనులను వెళ్లనంపి</a:t>
            </a:r>
          </a:p>
          <a:p>
            <a:pPr algn="just">
              <a:lnSpc>
                <a:spcPct val="150000"/>
              </a:lnSpc>
              <a:buNone/>
            </a:pPr>
            <a:r>
              <a:rPr lang="en-US" sz="3000" b="1">
                <a:solidFill>
                  <a:srgbClr val="FFFFFF"/>
                </a:solidFill>
                <a:cs typeface="Mandali"/>
              </a:rPr>
              <a:t>3:19</a:t>
            </a:r>
            <a:r>
              <a:rPr lang="en-US" sz="3000">
                <a:solidFill>
                  <a:srgbClr val="FFFFFF"/>
                </a:solidFill>
                <a:cs typeface="Mandali"/>
              </a:rPr>
              <a:t> గిల్గాలు దగ్గరనున్న పెసీలీమునొద్దనుండి తిరిగివచ్చి రాజా, రహస్యమైన మాట ఒకటి నేను నీతో చెప్పవలెననగా అతడు తనయొద్ద నిలిచినవారందరు వెలుపలికి పోవువరకు ఊరకొమ్మని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3:20</a:t>
            </a:r>
            <a:r>
              <a:rPr lang="en-US" sz="3000">
                <a:solidFill>
                  <a:srgbClr val="FFFFFF"/>
                </a:solidFill>
                <a:cs typeface="Mandali"/>
              </a:rPr>
              <a:t> ఏహూదు అతని దగ్గరకు వచ్చినప్పుడు అతడు ఒక్కడే చల్లని మేడగదిలో కూర్చుండియుండెను. ఏహూదు నీతో నేను చెప్పవలసిన దేవుని మాట ఒకటి యున్నదని చెప్పగా అతడు తన పీఠముమీదనుండి లేచెను.</a:t>
            </a:r>
          </a:p>
          <a:p>
            <a:pPr algn="just">
              <a:lnSpc>
                <a:spcPct val="150000"/>
              </a:lnSpc>
              <a:buNone/>
            </a:pPr>
            <a:r>
              <a:rPr lang="en-US" sz="3000" b="1">
                <a:solidFill>
                  <a:srgbClr val="FFFFFF"/>
                </a:solidFill>
                <a:cs typeface="Mandali"/>
              </a:rPr>
              <a:t>3:21</a:t>
            </a:r>
            <a:r>
              <a:rPr lang="en-US" sz="3000">
                <a:solidFill>
                  <a:srgbClr val="FFFFFF"/>
                </a:solidFill>
                <a:cs typeface="Mandali"/>
              </a:rPr>
              <a:t> అప్పుడు ఏహూదు తన యెడమచేతిని చాపి తన కుడి తొడమీదనుండి ఆ కత్తి తీసి కడుపుమీద అతని పొడిచెను.</a:t>
            </a:r>
          </a:p>
          <a:p>
            <a:pPr algn="just">
              <a:lnSpc>
                <a:spcPct val="150000"/>
              </a:lnSpc>
              <a:buNone/>
            </a:pPr>
            <a:r>
              <a:rPr lang="en-US" sz="3000" b="1">
                <a:solidFill>
                  <a:srgbClr val="FFFFFF"/>
                </a:solidFill>
                <a:cs typeface="Mandali"/>
              </a:rPr>
              <a:t>3:22</a:t>
            </a:r>
            <a:r>
              <a:rPr lang="en-US" sz="3000">
                <a:solidFill>
                  <a:srgbClr val="FFFFFF"/>
                </a:solidFill>
                <a:cs typeface="Mandali"/>
              </a:rPr>
              <a:t> పడియును కత్తివెంబడి దూరగా క్రొవ్వుకత్తిపైని కప్పుకొనినందున అతని కడుపునుండి కత్తిని తీయలేకపోయెను, అది వెనుకనుండి బయటికి వచ్చియుండెను.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3:23</a:t>
            </a:r>
            <a:r>
              <a:rPr lang="en-US" sz="3000">
                <a:solidFill>
                  <a:srgbClr val="FFFFFF"/>
                </a:solidFill>
                <a:cs typeface="Mandali"/>
              </a:rPr>
              <a:t> అప్పుడు ఏహూదు పంచపాళిలోనికి బయలువెళ్లి తన వెనుకను ఆ మేడగది తలుపువేసి గడియ పెట్టెను.</a:t>
            </a:r>
          </a:p>
          <a:p>
            <a:pPr algn="just">
              <a:lnSpc>
                <a:spcPct val="150000"/>
              </a:lnSpc>
              <a:buNone/>
            </a:pPr>
            <a:r>
              <a:rPr lang="en-US" sz="3000" b="1">
                <a:solidFill>
                  <a:srgbClr val="FFFFFF"/>
                </a:solidFill>
                <a:cs typeface="Mandali"/>
              </a:rPr>
              <a:t>3:24</a:t>
            </a:r>
            <a:r>
              <a:rPr lang="en-US" sz="3000">
                <a:solidFill>
                  <a:srgbClr val="FFFFFF"/>
                </a:solidFill>
                <a:cs typeface="Mandali"/>
              </a:rPr>
              <a:t> అతడు బయలువెళ్లిన తరువాత ఆ రాజు దాసులు లోపలికివచ్చి చూడగా ఆ మేడగది తలుపులు గడియలు వేసియుండెను గనుక వారు అతడు చల్లని గదిలో శంకానివర్తికి పోయియున్నాడనుకొని</a:t>
            </a:r>
          </a:p>
          <a:p>
            <a:pPr algn="just">
              <a:lnSpc>
                <a:spcPct val="150000"/>
              </a:lnSpc>
              <a:buNone/>
            </a:pPr>
            <a:r>
              <a:rPr lang="en-US" sz="3000" b="1">
                <a:solidFill>
                  <a:srgbClr val="FFFFFF"/>
                </a:solidFill>
                <a:cs typeface="Mandali"/>
              </a:rPr>
              <a:t>3:25</a:t>
            </a:r>
            <a:r>
              <a:rPr lang="en-US" sz="3000">
                <a:solidFill>
                  <a:srgbClr val="FFFFFF"/>
                </a:solidFill>
                <a:cs typeface="Mandali"/>
              </a:rPr>
              <a:t> తాము సిగ్గువింతలు పడువరకు కనిపెట్టినను అతడు ఆ గది తలుపులను తీయకపోగా వారు తాళపు చెవిని తెచ్చి తలుపులు తీసి చూచినప్పుడు వారి యజమానుడు చనిపోయి నేలను పడియుండెను.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3:26</a:t>
            </a:r>
            <a:r>
              <a:rPr lang="en-US" sz="3000">
                <a:solidFill>
                  <a:srgbClr val="FFFFFF"/>
                </a:solidFill>
                <a:cs typeface="Mandali"/>
              </a:rPr>
              <a:t> వారు తడవు చేయుచుండగా ఏహూదు తప్పించుకొని పెసీలీమును దాటి శెయీరాకు పారిపోయెను.</a:t>
            </a:r>
          </a:p>
          <a:p>
            <a:pPr algn="just">
              <a:lnSpc>
                <a:spcPct val="150000"/>
              </a:lnSpc>
              <a:buNone/>
            </a:pPr>
            <a:r>
              <a:rPr lang="en-US" sz="3000" b="1">
                <a:solidFill>
                  <a:srgbClr val="FFFFFF"/>
                </a:solidFill>
                <a:cs typeface="Mandali"/>
              </a:rPr>
              <a:t>3:27</a:t>
            </a:r>
            <a:r>
              <a:rPr lang="en-US" sz="3000">
                <a:solidFill>
                  <a:srgbClr val="FFFFFF"/>
                </a:solidFill>
                <a:cs typeface="Mandali"/>
              </a:rPr>
              <a:t> అతడు వచ్చి ఎఫ్రాయిమీయుల కొండలో బూరను ఊదగా ఇశ్రాయేలీయులు మన్యప్రదేశమునుండి దిగి అతనియొద్దకు వచ్చిరి.</a:t>
            </a:r>
          </a:p>
          <a:p>
            <a:pPr algn="just">
              <a:lnSpc>
                <a:spcPct val="150000"/>
              </a:lnSpc>
              <a:buNone/>
            </a:pPr>
            <a:r>
              <a:rPr lang="en-US" sz="3000" b="1">
                <a:solidFill>
                  <a:srgbClr val="FFFFFF"/>
                </a:solidFill>
                <a:cs typeface="Mandali"/>
              </a:rPr>
              <a:t>3:28</a:t>
            </a:r>
            <a:r>
              <a:rPr lang="en-US" sz="3000">
                <a:solidFill>
                  <a:srgbClr val="FFFFFF"/>
                </a:solidFill>
                <a:cs typeface="Mandali"/>
              </a:rPr>
              <a:t> అతడు వారికి ముందుగా సాగి వారితో నా వెంబడి త్వరగా రండి; మీ శత్రువులైన మోయాబీయులను యెహోవా మీచేతి కప్పగించుచున్నాడనెను. కాబట్టి వారు అతని వెంబడిని దిగివచ్చి మోయాబునెదుటి యొర్దాను రేవులను పట్టుకొని యెవనిని దాటనియ్యలేదు.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3:29</a:t>
            </a:r>
            <a:r>
              <a:rPr lang="en-US" sz="3000">
                <a:solidFill>
                  <a:srgbClr val="FFFFFF"/>
                </a:solidFill>
                <a:cs typeface="Mandali"/>
              </a:rPr>
              <a:t> ఆ కాలమున వారు మోయాబీయులలో బలముగల శూరులైన పరాక్రమశాలులను పదివేల మందిని చంపిరి; ఒకడును తప్పించుకొనలేదు. ఆ దినమున మోయాబీయులు ఇశ్రాయేలీయుల చేతిక్రింద అణపబడగా దేశము ఎనుబది సంవత్సరములు నిమ్మళముగా ఉండెను.</a:t>
            </a:r>
          </a:p>
          <a:p>
            <a:pPr algn="just">
              <a:lnSpc>
                <a:spcPct val="150000"/>
              </a:lnSpc>
              <a:buNone/>
            </a:pPr>
            <a:r>
              <a:rPr lang="en-US" sz="3000" b="1">
                <a:solidFill>
                  <a:srgbClr val="FFFFFF"/>
                </a:solidFill>
                <a:cs typeface="Mandali"/>
              </a:rPr>
              <a:t>3:30</a:t>
            </a:r>
            <a:r>
              <a:rPr lang="en-US" sz="3000">
                <a:solidFill>
                  <a:srgbClr val="FFFFFF"/>
                </a:solidFill>
                <a:cs typeface="Mandali"/>
              </a:rPr>
              <a:t> అతని తరువాత అనాతు కుమారుడైన షవ్గురు న్యాయాధిపతిగా ఉండెను. అతడు ఫిలిష్తీయులలో ఆరువందల మందిని మునుకోల కఱ్ఱతో హతము చేసెను; అతడును ఇశ్రాయేలీయులను రక్షించెను.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3:31</a:t>
            </a:r>
            <a:r>
              <a:rPr lang="en-US" sz="3000">
                <a:solidFill>
                  <a:srgbClr val="FFFFFF"/>
                </a:solidFill>
                <a:cs typeface="Mandali"/>
              </a:rPr>
              <a:t>  అతడును ఇశ్రాయేలీయులను రక్షించెను.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4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4:1</a:t>
            </a:r>
            <a:r>
              <a:rPr lang="en-US" sz="3000">
                <a:solidFill>
                  <a:srgbClr val="FFFFFF"/>
                </a:solidFill>
                <a:cs typeface="Mandali"/>
              </a:rPr>
              <a:t> ఏహూదు మరణమైన తరువాత ఇశ్రాయేలీయులు ఇంకను యెహోవా దృష్టికి దోషులైరి గనుక</a:t>
            </a:r>
          </a:p>
          <a:p>
            <a:pPr algn="just">
              <a:lnSpc>
                <a:spcPct val="150000"/>
              </a:lnSpc>
              <a:buNone/>
            </a:pPr>
            <a:r>
              <a:rPr lang="en-US" sz="3000" b="1">
                <a:solidFill>
                  <a:srgbClr val="FFFFFF"/>
                </a:solidFill>
                <a:cs typeface="Mandali"/>
              </a:rPr>
              <a:t>4:2</a:t>
            </a:r>
            <a:r>
              <a:rPr lang="en-US" sz="3000">
                <a:solidFill>
                  <a:srgbClr val="FFFFFF"/>
                </a:solidFill>
                <a:cs typeface="Mandali"/>
              </a:rPr>
              <a:t> యెహోవా హాసోరులో ఏలు కనాను రాజైన యాబీను చేతికి వారిని అప్పగించెను. అతని సేనాధిపతి అన్యుల హరోషెతులో నివసించిన సీసెరా.</a:t>
            </a:r>
          </a:p>
          <a:p>
            <a:pPr algn="just">
              <a:lnSpc>
                <a:spcPct val="150000"/>
              </a:lnSpc>
              <a:buNone/>
            </a:pPr>
            <a:r>
              <a:rPr lang="en-US" sz="3000" b="1">
                <a:solidFill>
                  <a:srgbClr val="FFFFFF"/>
                </a:solidFill>
                <a:cs typeface="Mandali"/>
              </a:rPr>
              <a:t>4:3</a:t>
            </a:r>
            <a:r>
              <a:rPr lang="en-US" sz="3000">
                <a:solidFill>
                  <a:srgbClr val="FFFFFF"/>
                </a:solidFill>
                <a:cs typeface="Mandali"/>
              </a:rPr>
              <a:t> అతనికి తొమ్మిదివందల ఇనుపరథములుండెను. అతడు ఇరువది సంవత్సరములు ఇశ్రాయేలీయులను కఠినమైన బాధపెట్టగా ఇశ్రాయేలీయులు యెహోవాకు మొఱ్ఱపెట్టిరి.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4:4</a:t>
            </a:r>
            <a:r>
              <a:rPr lang="en-US" sz="3000">
                <a:solidFill>
                  <a:srgbClr val="FFFFFF"/>
                </a:solidFill>
                <a:cs typeface="Mandali"/>
              </a:rPr>
              <a:t> ఆ కాలమున లప్పీదోతునకు భార్యయైన దెబోరా అను ప్రవక్త్రి ఇశ్రాయేలీయులకు న్యాయాధిపతినిగా ఉండెను.</a:t>
            </a:r>
          </a:p>
          <a:p>
            <a:pPr algn="just">
              <a:lnSpc>
                <a:spcPct val="150000"/>
              </a:lnSpc>
              <a:buNone/>
            </a:pPr>
            <a:r>
              <a:rPr lang="en-US" sz="3000" b="1">
                <a:solidFill>
                  <a:srgbClr val="FFFFFF"/>
                </a:solidFill>
                <a:cs typeface="Mandali"/>
              </a:rPr>
              <a:t>4:5</a:t>
            </a:r>
            <a:r>
              <a:rPr lang="en-US" sz="3000">
                <a:solidFill>
                  <a:srgbClr val="FFFFFF"/>
                </a:solidFill>
                <a:cs typeface="Mandali"/>
              </a:rPr>
              <a:t> ఆమె ఎఫ్రాయిమీయుల మన్యమందలి రామాకును బేతేలుకును మధ్యనున్న దెబోరా సరళవృక్షము క్రింద తీర్పుకై కూర్చుండుటకద్దు, తీర్పు చేయుటకై ఇశ్రాయేలీయులు ఆమెయొద్దకు వచ్చుచుండిరి.</a:t>
            </a:r>
          </a:p>
          <a:p>
            <a:pPr algn="just">
              <a:lnSpc>
                <a:spcPct val="150000"/>
              </a:lnSpc>
              <a:buNone/>
            </a:pPr>
            <a:r>
              <a:rPr lang="en-US" sz="3000" b="1">
                <a:solidFill>
                  <a:srgbClr val="FFFFFF"/>
                </a:solidFill>
                <a:cs typeface="Mandali"/>
              </a:rPr>
              <a:t>4:6</a:t>
            </a:r>
            <a:r>
              <a:rPr lang="en-US" sz="3000">
                <a:solidFill>
                  <a:srgbClr val="FFFFFF"/>
                </a:solidFill>
                <a:cs typeface="Mandali"/>
              </a:rPr>
              <a:t> ఆమె నఫ్తాలి కెదెషులోనుండి అబీనోయము కుమారుడైన బారాకును పిలువనంపించి అతనితో ఇట్లనెను నీవువెళ్లి నఫ్తాలీయులలోను జెబూలూనీయులలోను పదివేలమంది మనుష్యులను తాబోరు కొండయొద్దకు రప్పించుము;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a:t>
            </a:r>
            <a:r>
              <a:rPr lang="en-US" sz="3000">
                <a:solidFill>
                  <a:srgbClr val="FFFFFF"/>
                </a:solidFill>
                <a:cs typeface="Mandali"/>
              </a:rPr>
              <a:t> అప్పుడు అదోనీబెజెకుతమ కాళ్లుచేతుల బొట్టనవ్రేళ్లు కోయబడిన డెబ్బదిమంది రాజులు నా భోజనపు బల్లక్రింద ముక్కలు ఏరుకొనుచుండిరి. నేను చేసినట్లే దేవుడు నాకు ప్రతిఫలమిచ్చెననెను. వారు యెరూషలేమునకు అతని తోడుకొనిరాగా అతడు అక్కడ చనిపోయెను.</a:t>
            </a:r>
          </a:p>
          <a:p>
            <a:pPr algn="just">
              <a:lnSpc>
                <a:spcPct val="150000"/>
              </a:lnSpc>
              <a:buNone/>
            </a:pPr>
            <a:r>
              <a:rPr lang="en-US" sz="3000" b="1">
                <a:solidFill>
                  <a:srgbClr val="FFFFFF"/>
                </a:solidFill>
                <a:cs typeface="Mandali"/>
              </a:rPr>
              <a:t>1:8</a:t>
            </a:r>
            <a:r>
              <a:rPr lang="en-US" sz="3000">
                <a:solidFill>
                  <a:srgbClr val="FFFFFF"/>
                </a:solidFill>
                <a:cs typeface="Mandali"/>
              </a:rPr>
              <a:t> యూదా వంశస్థులు యెరూషలేముమీదికి యుద్ధము చేసి దానిని పట్టుకొని కొల్లబెట్టి ఆ పట్టణమును కాల్చివేసిరి.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4:7</a:t>
            </a:r>
            <a:r>
              <a:rPr lang="en-US" sz="3000">
                <a:solidFill>
                  <a:srgbClr val="FFFFFF"/>
                </a:solidFill>
                <a:cs typeface="Mandali"/>
              </a:rPr>
              <a:t> నేను నీ దగ్గరకు యాబీను సేనాధిపతియైన సీసెరాను అతని రథములను అతని సైన్యమను కీషోను ఏటియొద్దకు కూర్చి నీచేతికి అతనిని అప్పగించెదనని ఇశ్రాయేలీయుల దేవుడైన యెహోవా సెలవిచ్చియుండలేదా? అని దెబోరా చెప్పగా</a:t>
            </a:r>
          </a:p>
          <a:p>
            <a:pPr algn="just">
              <a:lnSpc>
                <a:spcPct val="150000"/>
              </a:lnSpc>
              <a:buNone/>
            </a:pPr>
            <a:r>
              <a:rPr lang="en-US" sz="3000" b="1">
                <a:solidFill>
                  <a:srgbClr val="FFFFFF"/>
                </a:solidFill>
                <a:cs typeface="Mandali"/>
              </a:rPr>
              <a:t>4:8</a:t>
            </a:r>
            <a:r>
              <a:rPr lang="en-US" sz="3000">
                <a:solidFill>
                  <a:srgbClr val="FFFFFF"/>
                </a:solidFill>
                <a:cs typeface="Mandali"/>
              </a:rPr>
              <a:t> బారాకు నీవు నాతోకూడ వచ్చినయెడల నేను వెళ్లెదను గాని నీవు నాతోకూడ రానియెడల నేను వెళ్లనని ఆమెతో చెప్పెను.</a:t>
            </a:r>
          </a:p>
          <a:p>
            <a:pPr algn="just">
              <a:lnSpc>
                <a:spcPct val="150000"/>
              </a:lnSpc>
              <a:buNone/>
            </a:pPr>
            <a:r>
              <a:rPr lang="en-US" sz="3000" b="1">
                <a:solidFill>
                  <a:srgbClr val="FFFFFF"/>
                </a:solidFill>
                <a:cs typeface="Mandali"/>
              </a:rPr>
              <a:t>4:9</a:t>
            </a:r>
            <a:r>
              <a:rPr lang="en-US" sz="3000">
                <a:solidFill>
                  <a:srgbClr val="FFFFFF"/>
                </a:solidFill>
                <a:cs typeface="Mandali"/>
              </a:rPr>
              <a:t> అప్పుడు ఆమె నీతో నేను అగత్యముగా వచ్చెదను; అయితే నీవు చేయు ప్రయాణమువలన నీకు ఘనత కలుగదు, యెహోవా ఒక స్త్రీచేతికి సీసెరాను అప్పగించునని చెప్పి తాను లేచి బారాకుతో కూడ కెదెషునకు వెళ్లెను.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4:10</a:t>
            </a:r>
            <a:r>
              <a:rPr lang="en-US" sz="3000">
                <a:solidFill>
                  <a:srgbClr val="FFFFFF"/>
                </a:solidFill>
                <a:cs typeface="Mandali"/>
              </a:rPr>
              <a:t> బారాకు జెబూలూనీయులను నఫ్తాలీయులను కెదెషునకు పిలిపించినప్పుడు పదివేలమంది మనుష్యులు అతనివెంట వెళ్లిరి;</a:t>
            </a:r>
          </a:p>
          <a:p>
            <a:pPr algn="just">
              <a:lnSpc>
                <a:spcPct val="150000"/>
              </a:lnSpc>
              <a:buNone/>
            </a:pPr>
            <a:r>
              <a:rPr lang="en-US" sz="3000" b="1">
                <a:solidFill>
                  <a:srgbClr val="FFFFFF"/>
                </a:solidFill>
                <a:cs typeface="Mandali"/>
              </a:rPr>
              <a:t>4:11</a:t>
            </a:r>
            <a:r>
              <a:rPr lang="en-US" sz="3000">
                <a:solidFill>
                  <a:srgbClr val="FFFFFF"/>
                </a:solidFill>
                <a:cs typeface="Mandali"/>
              </a:rPr>
              <a:t> దెబోరాయు అతనితోకూడ పోయెను. అంతకులోగా కయీనీయుడైన హెబెరు మోషే మామయైన హోబాబు సంతతివారైన కయీనీయులనుండి వేరుపడి కెదెషునొద్దనున్న జయనన్నీములోని మస్తకివృక్షము నొద్ద తన గుడారమును వేసికొనియుండెను.</a:t>
            </a:r>
          </a:p>
          <a:p>
            <a:pPr algn="just">
              <a:lnSpc>
                <a:spcPct val="150000"/>
              </a:lnSpc>
              <a:buNone/>
            </a:pPr>
            <a:r>
              <a:rPr lang="en-US" sz="3000" b="1">
                <a:solidFill>
                  <a:srgbClr val="FFFFFF"/>
                </a:solidFill>
                <a:cs typeface="Mandali"/>
              </a:rPr>
              <a:t>4:12</a:t>
            </a:r>
            <a:r>
              <a:rPr lang="en-US" sz="3000">
                <a:solidFill>
                  <a:srgbClr val="FFFFFF"/>
                </a:solidFill>
                <a:cs typeface="Mandali"/>
              </a:rPr>
              <a:t> అబీనోయము కుమారుడైన బారాకు తాబోరు కొండమీదికి పోయెనని సీసెరాకు తెలుపబడినప్పుడు సీసెరా తన రథములన్నిటిని తన తొమ్మిదివందల ఇనుపరథములను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4:13</a:t>
            </a:r>
            <a:r>
              <a:rPr lang="en-US" sz="3000">
                <a:solidFill>
                  <a:srgbClr val="FFFFFF"/>
                </a:solidFill>
                <a:cs typeface="Mandali"/>
              </a:rPr>
              <a:t> అన్యుల హరోషెతునుండి కీషోను వాగువరకు తన పక్షముగానున్న సమస్త జనమును పిలిపింపగా </a:t>
            </a:r>
          </a:p>
          <a:p>
            <a:pPr algn="just">
              <a:lnSpc>
                <a:spcPct val="150000"/>
              </a:lnSpc>
              <a:buNone/>
            </a:pPr>
            <a:r>
              <a:rPr lang="en-US" sz="3000" b="1">
                <a:solidFill>
                  <a:srgbClr val="FFFFFF"/>
                </a:solidFill>
                <a:cs typeface="Mandali"/>
              </a:rPr>
              <a:t>4:14</a:t>
            </a:r>
            <a:r>
              <a:rPr lang="en-US" sz="3000">
                <a:solidFill>
                  <a:srgbClr val="FFFFFF"/>
                </a:solidFill>
                <a:cs typeface="Mandali"/>
              </a:rPr>
              <a:t> దెబోరాలెమ్ము, యెహోవా సీసెరాను నీచేతికి అప్పగించిన దినము ఇదే, యెహోవా నీకు ముందుగా బయలుదేరునుగదా అని బారాకుతో చెప్పినప్పుడు, బారాకు ఆ పదివేలమంది మనుష్యులను వెంటబెట్టుకొని తాబోరు కొండమీదినుండి దిగి వచ్చెను.</a:t>
            </a:r>
          </a:p>
          <a:p>
            <a:pPr algn="just">
              <a:lnSpc>
                <a:spcPct val="150000"/>
              </a:lnSpc>
              <a:buNone/>
            </a:pPr>
            <a:r>
              <a:rPr lang="en-US" sz="3000" b="1">
                <a:solidFill>
                  <a:srgbClr val="FFFFFF"/>
                </a:solidFill>
                <a:cs typeface="Mandali"/>
              </a:rPr>
              <a:t>4:15</a:t>
            </a:r>
            <a:r>
              <a:rPr lang="en-US" sz="3000">
                <a:solidFill>
                  <a:srgbClr val="FFFFFF"/>
                </a:solidFill>
                <a:cs typeface="Mandali"/>
              </a:rPr>
              <a:t> బారాకు వారిని హతము చేయునట్లు యెహోవా సీసెరాను అతని రథములన్నిటిని అతని సర్వ సేనను కలవరపరచగా సీసెరా తన రథము దిగి కాలినడకను పారిపోయెను.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4:16</a:t>
            </a:r>
            <a:r>
              <a:rPr lang="en-US" sz="3000">
                <a:solidFill>
                  <a:srgbClr val="FFFFFF"/>
                </a:solidFill>
                <a:cs typeface="Mandali"/>
              </a:rPr>
              <a:t> బారాకు ఆ రథములను సేనను అన్యుల హరోషెతువరకు తరుమగా సీసెరాయొక్క సర్వసేనయు కత్తివాత కూలెను, ఒక్కడైనను మిగిలియుండలేదు</a:t>
            </a:r>
          </a:p>
          <a:p>
            <a:pPr algn="just">
              <a:lnSpc>
                <a:spcPct val="150000"/>
              </a:lnSpc>
              <a:buNone/>
            </a:pPr>
            <a:r>
              <a:rPr lang="en-US" sz="3000" b="1">
                <a:solidFill>
                  <a:srgbClr val="FFFFFF"/>
                </a:solidFill>
                <a:cs typeface="Mandali"/>
              </a:rPr>
              <a:t>4:17</a:t>
            </a:r>
            <a:r>
              <a:rPr lang="en-US" sz="3000">
                <a:solidFill>
                  <a:srgbClr val="FFFFFF"/>
                </a:solidFill>
                <a:cs typeface="Mandali"/>
              </a:rPr>
              <a:t> హాసోరు రాజైన యాబీనుకును కయీనీయుడైన హెబెరు వంశస్థులకును సమాధానము కలిగియుండెను గనుక సీసెరా కాలినడకను కయీనీయుడగు హెబెరు భార్యయైన యాయేలు గుడారమునకు పారిపోయెను.</a:t>
            </a:r>
          </a:p>
          <a:p>
            <a:pPr algn="just">
              <a:lnSpc>
                <a:spcPct val="150000"/>
              </a:lnSpc>
              <a:buNone/>
            </a:pPr>
            <a:r>
              <a:rPr lang="en-US" sz="3000" b="1">
                <a:solidFill>
                  <a:srgbClr val="FFFFFF"/>
                </a:solidFill>
                <a:cs typeface="Mandali"/>
              </a:rPr>
              <a:t>4:18</a:t>
            </a:r>
            <a:r>
              <a:rPr lang="en-US" sz="3000">
                <a:solidFill>
                  <a:srgbClr val="FFFFFF"/>
                </a:solidFill>
                <a:cs typeface="Mandali"/>
              </a:rPr>
              <a:t> అప్పుడు యాయేలు సీసెరాను ఎదుర్కొనబోయి అతనిని చూచి నా యేలినవాడా నాతట్టు తిరుగుము, తిరుగుము భయపడకుమని చెప్పినందున అతడు ఆమె గుడారమును జొచ్చెను.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4:19</a:t>
            </a:r>
            <a:r>
              <a:rPr lang="en-US" sz="3000">
                <a:solidFill>
                  <a:srgbClr val="FFFFFF"/>
                </a:solidFill>
                <a:cs typeface="Mandali"/>
              </a:rPr>
              <a:t> ఆమె గొంగళితో అతని కప్పగా అతడు దప్పికొనియున్నాను, దయచేసి దాహమునకు కొంచెము నీళ్లిమ్మని ఆమెనడిగెను. ఆమె ఒక పాలబుడ్డి విప్పి అతనికి దాహమిచ్చి అతని కప్పుచుండగా</a:t>
            </a:r>
          </a:p>
          <a:p>
            <a:pPr algn="just">
              <a:lnSpc>
                <a:spcPct val="150000"/>
              </a:lnSpc>
              <a:buNone/>
            </a:pPr>
            <a:r>
              <a:rPr lang="en-US" sz="3000" b="1">
                <a:solidFill>
                  <a:srgbClr val="FFFFFF"/>
                </a:solidFill>
                <a:cs typeface="Mandali"/>
              </a:rPr>
              <a:t>4:20</a:t>
            </a:r>
            <a:r>
              <a:rPr lang="en-US" sz="3000">
                <a:solidFill>
                  <a:srgbClr val="FFFFFF"/>
                </a:solidFill>
                <a:cs typeface="Mandali"/>
              </a:rPr>
              <a:t> అతడు గుడారపు ద్వారమున నిలిచియుండుము; ఎవడేకాని లోపలికివచ్చియిక్కడ నెవడైననున్నాడా అని నిన్నడిగినయెడల నీవు ఎవడును లేడని చెప్పవలెననెను.</a:t>
            </a:r>
          </a:p>
          <a:p>
            <a:pPr algn="just">
              <a:lnSpc>
                <a:spcPct val="150000"/>
              </a:lnSpc>
              <a:buNone/>
            </a:pPr>
            <a:r>
              <a:rPr lang="en-US" sz="3000" b="1">
                <a:solidFill>
                  <a:srgbClr val="FFFFFF"/>
                </a:solidFill>
                <a:cs typeface="Mandali"/>
              </a:rPr>
              <a:t>4:21</a:t>
            </a:r>
            <a:r>
              <a:rPr lang="en-US" sz="3000">
                <a:solidFill>
                  <a:srgbClr val="FFFFFF"/>
                </a:solidFill>
                <a:cs typeface="Mandali"/>
              </a:rPr>
              <a:t> పిమ్మట హెబెరు భార్యయైన యాయేలు గుడారపు మేకు తీసికొని సుత్తె చేతపట్టుకొని అతని యొద్దకు మెల్లగా వచ్చి అతనికి అలసటచేత గాఢనిద్ర కలిగియుండగా నేలకు దిగునట్లు ఆ మేకును అతని కణతలలో దిగగొట్టగా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4:22</a:t>
            </a:r>
            <a:r>
              <a:rPr lang="en-US" sz="3000">
                <a:solidFill>
                  <a:srgbClr val="FFFFFF"/>
                </a:solidFill>
                <a:cs typeface="Mandali"/>
              </a:rPr>
              <a:t> అతడు చచ్చెను బారాకు సీసెరాను తరుముచుండగా యాయేలు అతనిని ఎదుర్కొనవచ్చి రమ్ము, నీవు వెదకుచున్న మనుష్యుని నీకు చూపించెదననగా అతడు వచ్చినప్పుడు సీసెరా చచ్చిపడియుండెను, ఆ మేకు అతని కణతలలో నుండెను.</a:t>
            </a:r>
          </a:p>
          <a:p>
            <a:pPr algn="just">
              <a:lnSpc>
                <a:spcPct val="150000"/>
              </a:lnSpc>
              <a:buNone/>
            </a:pPr>
            <a:r>
              <a:rPr lang="en-US" sz="3000" b="1">
                <a:solidFill>
                  <a:srgbClr val="FFFFFF"/>
                </a:solidFill>
                <a:cs typeface="Mandali"/>
              </a:rPr>
              <a:t>4:23</a:t>
            </a:r>
            <a:r>
              <a:rPr lang="en-US" sz="3000">
                <a:solidFill>
                  <a:srgbClr val="FFFFFF"/>
                </a:solidFill>
                <a:cs typeface="Mandali"/>
              </a:rPr>
              <a:t> ఆ దినమున దేవుడు ఇశ్రాయేలీయులయెదుట కనాను రాజైన యాబీనును అణచెను.</a:t>
            </a:r>
          </a:p>
          <a:p>
            <a:pPr algn="just">
              <a:lnSpc>
                <a:spcPct val="150000"/>
              </a:lnSpc>
              <a:buNone/>
            </a:pPr>
            <a:r>
              <a:rPr lang="en-US" sz="3000" b="1">
                <a:solidFill>
                  <a:srgbClr val="FFFFFF"/>
                </a:solidFill>
                <a:cs typeface="Mandali"/>
              </a:rPr>
              <a:t>4:24</a:t>
            </a:r>
            <a:r>
              <a:rPr lang="en-US" sz="3000">
                <a:solidFill>
                  <a:srgbClr val="FFFFFF"/>
                </a:solidFill>
                <a:cs typeface="Mandali"/>
              </a:rPr>
              <a:t> తరువాత వారు కనాను రాజైన యాబీనును సంహరించువరకు ఇశ్రాయేలీయుల చెయ్యి కనాను రాజైన యాబీనుకు విరోధముగా అంతకంతకు హెచ్చుచు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5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5:1</a:t>
            </a:r>
            <a:r>
              <a:rPr lang="en-US" sz="3000">
                <a:solidFill>
                  <a:srgbClr val="FFFFFF"/>
                </a:solidFill>
                <a:cs typeface="Mandali"/>
              </a:rPr>
              <a:t> ఆ దినమున దెబోరాయు అబీనోయము కుమారుడైన బారాకును ఈ కీర్తన పాడిరి.</a:t>
            </a:r>
          </a:p>
          <a:p>
            <a:pPr algn="just">
              <a:lnSpc>
                <a:spcPct val="150000"/>
              </a:lnSpc>
              <a:buNone/>
            </a:pPr>
            <a:r>
              <a:rPr lang="en-US" sz="3000" b="1">
                <a:solidFill>
                  <a:srgbClr val="FFFFFF"/>
                </a:solidFill>
                <a:cs typeface="Mandali"/>
              </a:rPr>
              <a:t>5:2</a:t>
            </a:r>
            <a:r>
              <a:rPr lang="en-US" sz="3000">
                <a:solidFill>
                  <a:srgbClr val="FFFFFF"/>
                </a:solidFill>
                <a:cs typeface="Mandali"/>
              </a:rPr>
              <a:t> ఇశ్రాయేలీయులలోయుద్ధశాలులు ధైర్యము కనుపరచిరి ప్రజలు సంతోషముగా సిద్ధపడిరి. యెహోవాను స్తుతించుడి. </a:t>
            </a:r>
          </a:p>
          <a:p>
            <a:pPr algn="just">
              <a:lnSpc>
                <a:spcPct val="150000"/>
              </a:lnSpc>
              <a:buNone/>
            </a:pPr>
            <a:r>
              <a:rPr lang="en-US" sz="3000" b="1">
                <a:solidFill>
                  <a:srgbClr val="FFFFFF"/>
                </a:solidFill>
                <a:cs typeface="Mandali"/>
              </a:rPr>
              <a:t>5:3</a:t>
            </a:r>
            <a:r>
              <a:rPr lang="en-US" sz="3000">
                <a:solidFill>
                  <a:srgbClr val="FFFFFF"/>
                </a:solidFill>
                <a:cs typeface="Mandali"/>
              </a:rPr>
              <a:t> రాజులారా వినుడి, అధిపతులారా ఆలకించుడి యెహోవాకు గానము చేసెదను.</a:t>
            </a:r>
          </a:p>
          <a:p>
            <a:pPr algn="just">
              <a:lnSpc>
                <a:spcPct val="150000"/>
              </a:lnSpc>
              <a:buNone/>
            </a:pPr>
            <a:r>
              <a:rPr lang="en-US" sz="3000" b="1">
                <a:solidFill>
                  <a:srgbClr val="FFFFFF"/>
                </a:solidFill>
                <a:cs typeface="Mandali"/>
              </a:rPr>
              <a:t>5:4</a:t>
            </a:r>
            <a:r>
              <a:rPr lang="en-US" sz="3000">
                <a:solidFill>
                  <a:srgbClr val="FFFFFF"/>
                </a:solidFill>
                <a:cs typeface="Mandali"/>
              </a:rPr>
              <a:t> ఇశ్రాయేలు దేవుడైన యెహోవాను కీర్తించెదను యెహోవా, నీవు శేయీరునుండి బయలుదేరినప్పుడు ఎదోము పొలమునుండి బయలుదేరినప్పుడు భూమి వణకెను, ఆకాశము నీళ్లను కురిపించెను మేఘములును వర్షించెను.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5:5</a:t>
            </a:r>
            <a:r>
              <a:rPr lang="en-US" sz="3000">
                <a:solidFill>
                  <a:srgbClr val="FFFFFF"/>
                </a:solidFill>
                <a:cs typeface="Mandali"/>
              </a:rPr>
              <a:t> యెహోవా సన్నిధిని కొండలలోనుండి ప్రవాహములు వచ్చెను ఇశ్రాయేలు దేవుడైన యెహోవా సన్నిధిని సీనాయిలోనుండి ప్రవాహములు వచ్చెను. </a:t>
            </a:r>
          </a:p>
          <a:p>
            <a:pPr algn="just">
              <a:lnSpc>
                <a:spcPct val="150000"/>
              </a:lnSpc>
              <a:buNone/>
            </a:pPr>
            <a:r>
              <a:rPr lang="en-US" sz="3000" b="1">
                <a:solidFill>
                  <a:srgbClr val="FFFFFF"/>
                </a:solidFill>
                <a:cs typeface="Mandali"/>
              </a:rPr>
              <a:t>5:6</a:t>
            </a:r>
            <a:r>
              <a:rPr lang="en-US" sz="3000">
                <a:solidFill>
                  <a:srgbClr val="FFFFFF"/>
                </a:solidFill>
                <a:cs typeface="Mandali"/>
              </a:rPr>
              <a:t> అనాతు కుమారుడైన షవ్గురు దినములలో యాయేలు దినములలో రాజమార్గములు ఎడారులాయెను ప్రయాణస్థులు చుట్టుత్రోవలలోనే నడిచిరి.</a:t>
            </a:r>
          </a:p>
          <a:p>
            <a:pPr algn="just">
              <a:lnSpc>
                <a:spcPct val="150000"/>
              </a:lnSpc>
              <a:buNone/>
            </a:pPr>
            <a:r>
              <a:rPr lang="en-US" sz="3000" b="1">
                <a:solidFill>
                  <a:srgbClr val="FFFFFF"/>
                </a:solidFill>
                <a:cs typeface="Mandali"/>
              </a:rPr>
              <a:t>5:7</a:t>
            </a:r>
            <a:r>
              <a:rPr lang="en-US" sz="3000">
                <a:solidFill>
                  <a:srgbClr val="FFFFFF"/>
                </a:solidFill>
                <a:cs typeface="Mandali"/>
              </a:rPr>
              <a:t> ఇశ్రాయేలీయుల అధిపతులు లేకపోయిరి దెబోరా అను నేను రాకమునుపు ఇశ్రాయేలులో నేను తల్లిగా నుండకమునుపు వారు లేకపోయిరి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5:8</a:t>
            </a:r>
            <a:r>
              <a:rPr lang="en-US" sz="3000">
                <a:solidFill>
                  <a:srgbClr val="FFFFFF"/>
                </a:solidFill>
                <a:cs typeface="Mandali"/>
              </a:rPr>
              <a:t> ఇశ్రాయేలీయులు క్రొత్త దేవతలను కోరుకొనగా యుద్ధము ద్వారములయొద్దకు వచ్చెను ఇశ్రాయేలీయులలో నలువదివేలమందికి ఒక కేడెమేగాని యీటెయేగాని కనబడలేదు. </a:t>
            </a:r>
          </a:p>
          <a:p>
            <a:pPr algn="just">
              <a:lnSpc>
                <a:spcPct val="150000"/>
              </a:lnSpc>
              <a:buNone/>
            </a:pPr>
            <a:r>
              <a:rPr lang="en-US" sz="3000" b="1">
                <a:solidFill>
                  <a:srgbClr val="FFFFFF"/>
                </a:solidFill>
                <a:cs typeface="Mandali"/>
              </a:rPr>
              <a:t>5:9</a:t>
            </a:r>
            <a:r>
              <a:rPr lang="en-US" sz="3000">
                <a:solidFill>
                  <a:srgbClr val="FFFFFF"/>
                </a:solidFill>
                <a:cs typeface="Mandali"/>
              </a:rPr>
              <a:t> జనులలో ఇశ్రాయేలీయుల అధిపతులు సంతోషముగా సిద్ధపడిరి. వారియందు నాకు ప్రేమకలదు యెహోవాను స్తుతించుడి.</a:t>
            </a:r>
          </a:p>
          <a:p>
            <a:pPr algn="just">
              <a:lnSpc>
                <a:spcPct val="150000"/>
              </a:lnSpc>
              <a:buNone/>
            </a:pPr>
            <a:r>
              <a:rPr lang="en-US" sz="3000" b="1">
                <a:solidFill>
                  <a:srgbClr val="FFFFFF"/>
                </a:solidFill>
                <a:cs typeface="Mandali"/>
              </a:rPr>
              <a:t>5:10</a:t>
            </a:r>
            <a:r>
              <a:rPr lang="en-US" sz="3000">
                <a:solidFill>
                  <a:srgbClr val="FFFFFF"/>
                </a:solidFill>
                <a:cs typeface="Mandali"/>
              </a:rPr>
              <a:t> తెల్లగాడిదల నెక్కువారలారా, తివాసులమీద కూర్చుండువారలారా, త్రోవలో నడుచువారలారా, ఈ సంగతి ప్రకటించుడి.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a:t>
            </a:r>
            <a:r>
              <a:rPr lang="en-US" sz="3000">
                <a:solidFill>
                  <a:srgbClr val="FFFFFF"/>
                </a:solidFill>
                <a:cs typeface="Mandali"/>
              </a:rPr>
              <a:t> తరువాత యూదా వంశస్థులు మన్యములయందును దక్షిణదేశమందును లోయయందును నివసించిన కనానీయులతో యుద్ధము చేయుటకు పోయిరి.</a:t>
            </a:r>
          </a:p>
          <a:p>
            <a:pPr algn="just">
              <a:lnSpc>
                <a:spcPct val="150000"/>
              </a:lnSpc>
              <a:buNone/>
            </a:pPr>
            <a:r>
              <a:rPr lang="en-US" sz="3000" b="1">
                <a:solidFill>
                  <a:srgbClr val="FFFFFF"/>
                </a:solidFill>
                <a:cs typeface="Mandali"/>
              </a:rPr>
              <a:t>1:10</a:t>
            </a:r>
            <a:r>
              <a:rPr lang="en-US" sz="3000">
                <a:solidFill>
                  <a:srgbClr val="FFFFFF"/>
                </a:solidFill>
                <a:cs typeface="Mandali"/>
              </a:rPr>
              <a:t> మరియు యూదా వంశస్థులు హెబ్రోనులో నివసించిన కనానీయులమీదికి పోయి, షేషయిని అహీమానును తల్మయిని హతము చేసిరి.</a:t>
            </a:r>
          </a:p>
          <a:p>
            <a:pPr algn="just">
              <a:lnSpc>
                <a:spcPct val="150000"/>
              </a:lnSpc>
              <a:buNone/>
            </a:pPr>
            <a:r>
              <a:rPr lang="en-US" sz="3000" b="1">
                <a:solidFill>
                  <a:srgbClr val="FFFFFF"/>
                </a:solidFill>
                <a:cs typeface="Mandali"/>
              </a:rPr>
              <a:t>1:11</a:t>
            </a:r>
            <a:r>
              <a:rPr lang="en-US" sz="3000">
                <a:solidFill>
                  <a:srgbClr val="FFFFFF"/>
                </a:solidFill>
                <a:cs typeface="Mandali"/>
              </a:rPr>
              <a:t> ఆ హెబ్రోను పేరు కిర్యతర్బా. అక్కడనుండి వారు దెబీరు నివాసులమీదికి పోయిరి. పూర్వము దెబీరు పేరు కిర్యత్సేఫెరు.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5:11</a:t>
            </a:r>
            <a:r>
              <a:rPr lang="en-US" sz="3000">
                <a:solidFill>
                  <a:srgbClr val="FFFFFF"/>
                </a:solidFill>
                <a:cs typeface="Mandali"/>
              </a:rPr>
              <a:t> విలుకాండ్ర ధ్వనికి దూరముగా నుండువారు నీళ్లు చేదుకొను స్థలములలో నుండువారు యెహోవా నీతిక్రియలను ప్రకటించెదరు ఇశ్రాయేలీయుల గ్రామములో ఆయన జరిగించు నీతిక్రియలను వారు ప్రకటించెదరు వినుటకై యెహోవా జనులు ద్వారములలో కూడుదురు.</a:t>
            </a:r>
          </a:p>
          <a:p>
            <a:pPr algn="just">
              <a:lnSpc>
                <a:spcPct val="150000"/>
              </a:lnSpc>
              <a:buNone/>
            </a:pPr>
            <a:r>
              <a:rPr lang="en-US" sz="3000" b="1">
                <a:solidFill>
                  <a:srgbClr val="FFFFFF"/>
                </a:solidFill>
                <a:cs typeface="Mandali"/>
              </a:rPr>
              <a:t>5:12</a:t>
            </a:r>
            <a:r>
              <a:rPr lang="en-US" sz="3000">
                <a:solidFill>
                  <a:srgbClr val="FFFFFF"/>
                </a:solidFill>
                <a:cs typeface="Mandali"/>
              </a:rPr>
              <a:t> దెబోరా, మేలుకొనుము, మేలుకొనుము దెబోరా, మేలుకొనుము, మేలుకొనుము బారాకూ, కీర్తన పాడుము అబీనోయము కుమారుడా, లెమ్ము చెరపట్టిన వారిని చెరపట్టుము.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5:13</a:t>
            </a:r>
            <a:r>
              <a:rPr lang="en-US" sz="3000">
                <a:solidFill>
                  <a:srgbClr val="FFFFFF"/>
                </a:solidFill>
                <a:cs typeface="Mandali"/>
              </a:rPr>
              <a:t> ప్రజల వీరులలో శేషించినవారును కూడి వచ్చిరి శూరులలో యెహోవా నాకు సహాయము చేయవచ్చెను.</a:t>
            </a:r>
          </a:p>
          <a:p>
            <a:pPr algn="just">
              <a:lnSpc>
                <a:spcPct val="150000"/>
              </a:lnSpc>
              <a:buNone/>
            </a:pPr>
            <a:r>
              <a:rPr lang="en-US" sz="3000" b="1">
                <a:solidFill>
                  <a:srgbClr val="FFFFFF"/>
                </a:solidFill>
                <a:cs typeface="Mandali"/>
              </a:rPr>
              <a:t>5:14</a:t>
            </a:r>
            <a:r>
              <a:rPr lang="en-US" sz="3000">
                <a:solidFill>
                  <a:srgbClr val="FFFFFF"/>
                </a:solidFill>
                <a:cs typeface="Mandali"/>
              </a:rPr>
              <a:t> అమాలేకీయులలో కాపురమున్న ఎఫ్రాయిమీయులును నీ తరువాత నీ జనులలో బెన్యామీనీయులును మాకీరునుండి న్యాయాధిపతులును జెబూలూనీయులనుండి నాయకదండము వహించువారును వచ్చిరి.</a:t>
            </a:r>
          </a:p>
          <a:p>
            <a:pPr algn="just">
              <a:lnSpc>
                <a:spcPct val="150000"/>
              </a:lnSpc>
              <a:buNone/>
            </a:pPr>
            <a:r>
              <a:rPr lang="en-US" sz="3000" b="1">
                <a:solidFill>
                  <a:srgbClr val="FFFFFF"/>
                </a:solidFill>
                <a:cs typeface="Mandali"/>
              </a:rPr>
              <a:t>5:15</a:t>
            </a:r>
            <a:r>
              <a:rPr lang="en-US" sz="3000">
                <a:solidFill>
                  <a:srgbClr val="FFFFFF"/>
                </a:solidFill>
                <a:cs typeface="Mandali"/>
              </a:rPr>
              <a:t> ఇశ్శాఖారీయులైన అధిపతులు దెబోరాతో కలిసి వచ్చిరి. ఇశ్శాఖారీయులును బారాకును అతివేగమున లోయలోనికి చొరబడిరి రూబేనీయుల కాలువలయొద్ద జనులకు గొప్ప హృదయాలోచనలు కలిగెను.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5:16</a:t>
            </a:r>
            <a:r>
              <a:rPr lang="en-US" sz="3000">
                <a:solidFill>
                  <a:srgbClr val="FFFFFF"/>
                </a:solidFill>
                <a:cs typeface="Mandali"/>
              </a:rPr>
              <a:t> మందల యీలలను వినుటకు నీ దొడ్లమధ్యను నీవేల నివసించితివి? రూబేనీయుల కాలువలయొద్ద జనులకు గొప్ప యోచనలు కలిగెను.</a:t>
            </a:r>
          </a:p>
          <a:p>
            <a:pPr algn="just">
              <a:lnSpc>
                <a:spcPct val="150000"/>
              </a:lnSpc>
              <a:buNone/>
            </a:pPr>
            <a:r>
              <a:rPr lang="en-US" sz="3000" b="1">
                <a:solidFill>
                  <a:srgbClr val="FFFFFF"/>
                </a:solidFill>
                <a:cs typeface="Mandali"/>
              </a:rPr>
              <a:t>5:17</a:t>
            </a:r>
            <a:r>
              <a:rPr lang="en-US" sz="3000">
                <a:solidFill>
                  <a:srgbClr val="FFFFFF"/>
                </a:solidFill>
                <a:cs typeface="Mandali"/>
              </a:rPr>
              <a:t> గిలాదు యొర్దాను అద్దరిని నిలిచెను దానీయులు ఓడల దగ్గర ఏల నిలిచిరి? ఆషేరీయులు సముద్రతీరమున తమ అఖాతములయొద్ద ఏల నిలిచిరి?</a:t>
            </a:r>
          </a:p>
          <a:p>
            <a:pPr algn="just">
              <a:lnSpc>
                <a:spcPct val="150000"/>
              </a:lnSpc>
              <a:buNone/>
            </a:pPr>
            <a:r>
              <a:rPr lang="en-US" sz="3000" b="1">
                <a:solidFill>
                  <a:srgbClr val="FFFFFF"/>
                </a:solidFill>
                <a:cs typeface="Mandali"/>
              </a:rPr>
              <a:t>5:18</a:t>
            </a:r>
            <a:r>
              <a:rPr lang="en-US" sz="3000">
                <a:solidFill>
                  <a:srgbClr val="FFFFFF"/>
                </a:solidFill>
                <a:cs typeface="Mandali"/>
              </a:rPr>
              <a:t> జెబూలూనీయులు మరణభయము లేక ప్రాణము తృణీకరించుకొనిన జనము నఫ్తాలీయులు భూమి మెట్టలమీద ప్రాణము తృణీకరించిరి.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5:19</a:t>
            </a:r>
            <a:r>
              <a:rPr lang="en-US" sz="3000">
                <a:solidFill>
                  <a:srgbClr val="FFFFFF"/>
                </a:solidFill>
                <a:cs typeface="Mandali"/>
              </a:rPr>
              <a:t> రాజులు వచ్చి యుద్ధము చేసిరి. మెగిద్దో కాలువలయొద్దనున్న తానాకులో కనాను రాజులు యుద్ధము చేసిరి.</a:t>
            </a:r>
          </a:p>
          <a:p>
            <a:pPr algn="just">
              <a:lnSpc>
                <a:spcPct val="150000"/>
              </a:lnSpc>
              <a:buNone/>
            </a:pPr>
            <a:r>
              <a:rPr lang="en-US" sz="3000" b="1">
                <a:solidFill>
                  <a:srgbClr val="FFFFFF"/>
                </a:solidFill>
                <a:cs typeface="Mandali"/>
              </a:rPr>
              <a:t>5:20</a:t>
            </a:r>
            <a:r>
              <a:rPr lang="en-US" sz="3000">
                <a:solidFill>
                  <a:srgbClr val="FFFFFF"/>
                </a:solidFill>
                <a:cs typeface="Mandali"/>
              </a:rPr>
              <a:t> వెండి లాభము వారు తీసికొనలేదు నక్షత్రములు ఆకాశమునుండి యుద్ధము చేసెను నక్షత్రములు తమ మార్గములలోనుండి సీసెరాతో యుద్ధము చేసెను. </a:t>
            </a:r>
          </a:p>
          <a:p>
            <a:pPr algn="just">
              <a:lnSpc>
                <a:spcPct val="150000"/>
              </a:lnSpc>
              <a:buNone/>
            </a:pPr>
            <a:r>
              <a:rPr lang="en-US" sz="3000" b="1">
                <a:solidFill>
                  <a:srgbClr val="FFFFFF"/>
                </a:solidFill>
                <a:cs typeface="Mandali"/>
              </a:rPr>
              <a:t>5:21</a:t>
            </a:r>
            <a:r>
              <a:rPr lang="en-US" sz="3000">
                <a:solidFill>
                  <a:srgbClr val="FFFFFF"/>
                </a:solidFill>
                <a:cs typeface="Mandali"/>
              </a:rPr>
              <a:t> కీషోను వాగువెంబడి పురాతనపు వాగైన కీషోను వెంబడి వారు కొట్టుకొనిపోయిరి. నా ప్రాణమా నీవు బలముపూని సాగుము.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5:22</a:t>
            </a:r>
            <a:r>
              <a:rPr lang="en-US" sz="3000">
                <a:solidFill>
                  <a:srgbClr val="FFFFFF"/>
                </a:solidFill>
                <a:cs typeface="Mandali"/>
              </a:rPr>
              <a:t> గుఱ్ఱముల డెక్కలు శూరులను త్రొక్కెను గుఱ్ఱములు ఎగసి యెగసి శూరులను త్రొక్కెను.</a:t>
            </a:r>
          </a:p>
          <a:p>
            <a:pPr algn="just">
              <a:lnSpc>
                <a:spcPct val="150000"/>
              </a:lnSpc>
              <a:buNone/>
            </a:pPr>
            <a:r>
              <a:rPr lang="en-US" sz="3000" b="1">
                <a:solidFill>
                  <a:srgbClr val="FFFFFF"/>
                </a:solidFill>
                <a:cs typeface="Mandali"/>
              </a:rPr>
              <a:t>5:23</a:t>
            </a:r>
            <a:r>
              <a:rPr lang="en-US" sz="3000">
                <a:solidFill>
                  <a:srgbClr val="FFFFFF"/>
                </a:solidFill>
                <a:cs typeface="Mandali"/>
              </a:rPr>
              <a:t> యెహోవా దూత యిట్లనెను మేరోజును శపించుడి దాని నివాసులమీద మహా శాపము నిలుపుడి యెహోవా సహాయమునకు వారు రాలేదు బలిష్ఠులతో కూడి యెహోవా సహాయమునకు వారు రాలేదు. </a:t>
            </a:r>
          </a:p>
          <a:p>
            <a:pPr algn="just">
              <a:lnSpc>
                <a:spcPct val="150000"/>
              </a:lnSpc>
              <a:buNone/>
            </a:pPr>
            <a:r>
              <a:rPr lang="en-US" sz="3000" b="1">
                <a:solidFill>
                  <a:srgbClr val="FFFFFF"/>
                </a:solidFill>
                <a:cs typeface="Mandali"/>
              </a:rPr>
              <a:t>5:24</a:t>
            </a:r>
            <a:r>
              <a:rPr lang="en-US" sz="3000">
                <a:solidFill>
                  <a:srgbClr val="FFFFFF"/>
                </a:solidFill>
                <a:cs typeface="Mandali"/>
              </a:rPr>
              <a:t> కయీనీయుడైన హెబెరు భార్య యాయేలు స్త్రీలలో దీవెననొందును గుడారములలోనుండు స్త్రీలలో ఆమె దీవెననొందును.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5:25</a:t>
            </a:r>
            <a:r>
              <a:rPr lang="en-US" sz="3000">
                <a:solidFill>
                  <a:srgbClr val="FFFFFF"/>
                </a:solidFill>
                <a:cs typeface="Mandali"/>
              </a:rPr>
              <a:t> అతడు దాహమడిగెను ఆమె పాలు తెచ్చియిచ్చెను సర్దారులకు తగిన పాత్రతో మీగడ దెచ్చియిచ్చెను ఆమె మేకును చేతపట్టుకొనెను </a:t>
            </a:r>
          </a:p>
          <a:p>
            <a:pPr algn="just">
              <a:lnSpc>
                <a:spcPct val="150000"/>
              </a:lnSpc>
              <a:buNone/>
            </a:pPr>
            <a:r>
              <a:rPr lang="en-US" sz="3000" b="1">
                <a:solidFill>
                  <a:srgbClr val="FFFFFF"/>
                </a:solidFill>
                <a:cs typeface="Mandali"/>
              </a:rPr>
              <a:t>5:26</a:t>
            </a:r>
            <a:r>
              <a:rPr lang="en-US" sz="3000">
                <a:solidFill>
                  <a:srgbClr val="FFFFFF"/>
                </a:solidFill>
                <a:cs typeface="Mandali"/>
              </a:rPr>
              <a:t> పనివాని సుత్తెను కుడిచేత పట్టుకొని సీసెరాను కొట్టెను వాని తలను ఆమె పగులగొట్టెను ఆమె అతని తలను సుత్తెతో కొట్టగా అది పగిలెను. </a:t>
            </a:r>
          </a:p>
          <a:p>
            <a:pPr algn="just">
              <a:lnSpc>
                <a:spcPct val="150000"/>
              </a:lnSpc>
              <a:buNone/>
            </a:pPr>
            <a:r>
              <a:rPr lang="en-US" sz="3000" b="1">
                <a:solidFill>
                  <a:srgbClr val="FFFFFF"/>
                </a:solidFill>
                <a:cs typeface="Mandali"/>
              </a:rPr>
              <a:t>5:27</a:t>
            </a:r>
            <a:r>
              <a:rPr lang="en-US" sz="3000">
                <a:solidFill>
                  <a:srgbClr val="FFFFFF"/>
                </a:solidFill>
                <a:cs typeface="Mandali"/>
              </a:rPr>
              <a:t> అతడు ఆమె కాళ్లయొద్ద క్రుంగిపడి పరుండెను ఆమె కాళ్లయొద్ద క్రుంగిపడెను అతడు ఎక్కడ క్రుంగెనో అక్కడనే పడిచచ్చెను.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5:28</a:t>
            </a:r>
            <a:r>
              <a:rPr lang="en-US" sz="3000" dirty="0">
                <a:solidFill>
                  <a:srgbClr val="FFFFFF"/>
                </a:solidFill>
                <a:cs typeface="Mandali"/>
              </a:rPr>
              <a:t> </a:t>
            </a:r>
            <a:r>
              <a:rPr lang="en-US" sz="3000" dirty="0" err="1">
                <a:solidFill>
                  <a:srgbClr val="FFFFFF"/>
                </a:solidFill>
                <a:cs typeface="Mandali"/>
              </a:rPr>
              <a:t>సీసెరా</a:t>
            </a:r>
            <a:r>
              <a:rPr lang="en-US" sz="3000" dirty="0">
                <a:solidFill>
                  <a:srgbClr val="FFFFFF"/>
                </a:solidFill>
                <a:cs typeface="Mandali"/>
              </a:rPr>
              <a:t> </a:t>
            </a:r>
            <a:r>
              <a:rPr lang="en-US" sz="3000" dirty="0" err="1">
                <a:solidFill>
                  <a:srgbClr val="FFFFFF"/>
                </a:solidFill>
                <a:cs typeface="Mandali"/>
              </a:rPr>
              <a:t>తల్లి</a:t>
            </a:r>
            <a:r>
              <a:rPr lang="en-US" sz="3000" dirty="0">
                <a:solidFill>
                  <a:srgbClr val="FFFFFF"/>
                </a:solidFill>
                <a:cs typeface="Mandali"/>
              </a:rPr>
              <a:t> </a:t>
            </a:r>
            <a:r>
              <a:rPr lang="en-US" sz="3000" dirty="0" err="1">
                <a:solidFill>
                  <a:srgbClr val="FFFFFF"/>
                </a:solidFill>
                <a:cs typeface="Mandali"/>
              </a:rPr>
              <a:t>కిటికీలోనుండి</a:t>
            </a:r>
            <a:r>
              <a:rPr lang="en-US" sz="3000" dirty="0">
                <a:solidFill>
                  <a:srgbClr val="FFFFFF"/>
                </a:solidFill>
                <a:cs typeface="Mandali"/>
              </a:rPr>
              <a:t> </a:t>
            </a:r>
            <a:r>
              <a:rPr lang="en-US" sz="3000" dirty="0" err="1">
                <a:solidFill>
                  <a:srgbClr val="FFFFFF"/>
                </a:solidFill>
                <a:cs typeface="Mandali"/>
              </a:rPr>
              <a:t>చూచెను</a:t>
            </a:r>
            <a:r>
              <a:rPr lang="en-US" sz="3000" dirty="0">
                <a:solidFill>
                  <a:srgbClr val="FFFFFF"/>
                </a:solidFill>
                <a:cs typeface="Mandali"/>
              </a:rPr>
              <a:t> </a:t>
            </a:r>
            <a:r>
              <a:rPr lang="en-US" sz="3000" dirty="0" err="1">
                <a:solidFill>
                  <a:srgbClr val="FFFFFF"/>
                </a:solidFill>
                <a:cs typeface="Mandali"/>
              </a:rPr>
              <a:t>అల్లిక</a:t>
            </a:r>
            <a:r>
              <a:rPr lang="en-US" sz="3000" dirty="0">
                <a:solidFill>
                  <a:srgbClr val="FFFFFF"/>
                </a:solidFill>
                <a:cs typeface="Mandali"/>
              </a:rPr>
              <a:t> </a:t>
            </a:r>
            <a:r>
              <a:rPr lang="en-US" sz="3000" dirty="0" err="1">
                <a:solidFill>
                  <a:srgbClr val="FFFFFF"/>
                </a:solidFill>
                <a:cs typeface="Mandali"/>
              </a:rPr>
              <a:t>కిటికీలోనుండి</a:t>
            </a:r>
            <a:r>
              <a:rPr lang="en-US" sz="3000" dirty="0">
                <a:solidFill>
                  <a:srgbClr val="FFFFFF"/>
                </a:solidFill>
                <a:cs typeface="Mandali"/>
              </a:rPr>
              <a:t> </a:t>
            </a:r>
            <a:r>
              <a:rPr lang="en-US" sz="3000" dirty="0" err="1">
                <a:solidFill>
                  <a:srgbClr val="FFFFFF"/>
                </a:solidFill>
                <a:cs typeface="Mandali"/>
              </a:rPr>
              <a:t>చూచి</a:t>
            </a:r>
            <a:r>
              <a:rPr lang="en-US" sz="3000" dirty="0">
                <a:solidFill>
                  <a:srgbClr val="FFFFFF"/>
                </a:solidFill>
                <a:cs typeface="Mandali"/>
              </a:rPr>
              <a:t> </a:t>
            </a:r>
            <a:r>
              <a:rPr lang="en-US" sz="3000" dirty="0" err="1">
                <a:solidFill>
                  <a:srgbClr val="FFFFFF"/>
                </a:solidFill>
                <a:cs typeface="Mandali"/>
              </a:rPr>
              <a:t>కేకలు</a:t>
            </a:r>
            <a:r>
              <a:rPr lang="en-US" sz="3000" dirty="0">
                <a:solidFill>
                  <a:srgbClr val="FFFFFF"/>
                </a:solidFill>
                <a:cs typeface="Mandali"/>
              </a:rPr>
              <a:t> </a:t>
            </a:r>
            <a:r>
              <a:rPr lang="en-US" sz="3000" dirty="0" err="1">
                <a:solidFill>
                  <a:srgbClr val="FFFFFF"/>
                </a:solidFill>
                <a:cs typeface="Mandali"/>
              </a:rPr>
              <a:t>వేసెను</a:t>
            </a:r>
            <a:r>
              <a:rPr lang="en-US" sz="3000" dirty="0">
                <a:solidFill>
                  <a:srgbClr val="FFFFFF"/>
                </a:solidFill>
                <a:cs typeface="Mandali"/>
              </a:rPr>
              <a:t> </a:t>
            </a:r>
            <a:r>
              <a:rPr lang="en-US" sz="3000" dirty="0" err="1">
                <a:solidFill>
                  <a:srgbClr val="FFFFFF"/>
                </a:solidFill>
                <a:cs typeface="Mandali"/>
              </a:rPr>
              <a:t>రాక</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రథము</a:t>
            </a:r>
            <a:r>
              <a:rPr lang="en-US" sz="3000" dirty="0">
                <a:solidFill>
                  <a:srgbClr val="FFFFFF"/>
                </a:solidFill>
                <a:cs typeface="Mandali"/>
              </a:rPr>
              <a:t> </a:t>
            </a:r>
            <a:r>
              <a:rPr lang="en-US" sz="3000" dirty="0" err="1">
                <a:solidFill>
                  <a:srgbClr val="FFFFFF"/>
                </a:solidFill>
                <a:cs typeface="Mandali"/>
              </a:rPr>
              <a:t>తడవు</a:t>
            </a:r>
            <a:r>
              <a:rPr lang="en-US" sz="3000" dirty="0">
                <a:solidFill>
                  <a:srgbClr val="FFFFFF"/>
                </a:solidFill>
                <a:cs typeface="Mandali"/>
              </a:rPr>
              <a:t> </a:t>
            </a:r>
            <a:r>
              <a:rPr lang="en-US" sz="3000" dirty="0" err="1">
                <a:solidFill>
                  <a:srgbClr val="FFFFFF"/>
                </a:solidFill>
                <a:cs typeface="Mandali"/>
              </a:rPr>
              <a:t>చేయనేల</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రథముల</a:t>
            </a:r>
            <a:r>
              <a:rPr lang="en-US" sz="3000" dirty="0">
                <a:solidFill>
                  <a:srgbClr val="FFFFFF"/>
                </a:solidFill>
                <a:cs typeface="Mandali"/>
              </a:rPr>
              <a:t> </a:t>
            </a:r>
            <a:r>
              <a:rPr lang="en-US" sz="3000" dirty="0" err="1">
                <a:solidFill>
                  <a:srgbClr val="FFFFFF"/>
                </a:solidFill>
                <a:cs typeface="Mandali"/>
              </a:rPr>
              <a:t>చక్రములు</a:t>
            </a:r>
            <a:r>
              <a:rPr lang="en-US" sz="3000" dirty="0">
                <a:solidFill>
                  <a:srgbClr val="FFFFFF"/>
                </a:solidFill>
                <a:cs typeface="Mandali"/>
              </a:rPr>
              <a:t> </a:t>
            </a:r>
            <a:r>
              <a:rPr lang="en-US" sz="3000" dirty="0" err="1">
                <a:solidFill>
                  <a:srgbClr val="FFFFFF"/>
                </a:solidFill>
                <a:cs typeface="Mandali"/>
              </a:rPr>
              <a:t>ఆలస్యము</a:t>
            </a:r>
            <a:r>
              <a:rPr lang="en-US" sz="3000" dirty="0">
                <a:solidFill>
                  <a:srgbClr val="FFFFFF"/>
                </a:solidFill>
                <a:cs typeface="Mandali"/>
              </a:rPr>
              <a:t> </a:t>
            </a:r>
            <a:r>
              <a:rPr lang="en-US" sz="3000" dirty="0" err="1">
                <a:solidFill>
                  <a:srgbClr val="FFFFFF"/>
                </a:solidFill>
                <a:cs typeface="Mandali"/>
              </a:rPr>
              <a:t>చేయనేల</a:t>
            </a:r>
            <a:r>
              <a:rPr lang="en-US" sz="3000" dirty="0">
                <a:solidFill>
                  <a:srgbClr val="FFFFFF"/>
                </a:solidFill>
                <a:cs typeface="Mandali"/>
              </a:rPr>
              <a:t>? </a:t>
            </a:r>
          </a:p>
          <a:p>
            <a:pPr algn="just">
              <a:lnSpc>
                <a:spcPct val="150000"/>
              </a:lnSpc>
              <a:buNone/>
            </a:pPr>
            <a:r>
              <a:rPr lang="en-US" sz="3000" b="1" dirty="0">
                <a:solidFill>
                  <a:srgbClr val="FFFFFF"/>
                </a:solidFill>
                <a:cs typeface="Mandali"/>
              </a:rPr>
              <a:t>5:29</a:t>
            </a:r>
            <a:r>
              <a:rPr lang="en-US" sz="3000" dirty="0">
                <a:solidFill>
                  <a:srgbClr val="FFFFFF"/>
                </a:solidFill>
                <a:cs typeface="Mandali"/>
              </a:rPr>
              <a:t> </a:t>
            </a:r>
            <a:r>
              <a:rPr lang="en-US" sz="3000" dirty="0" err="1">
                <a:solidFill>
                  <a:srgbClr val="FFFFFF"/>
                </a:solidFill>
                <a:cs typeface="Mandali"/>
              </a:rPr>
              <a:t>ఆమెయొద్దనున్న</a:t>
            </a:r>
            <a:r>
              <a:rPr lang="en-US" sz="3000" dirty="0">
                <a:solidFill>
                  <a:srgbClr val="FFFFFF"/>
                </a:solidFill>
                <a:cs typeface="Mandali"/>
              </a:rPr>
              <a:t> </a:t>
            </a:r>
            <a:r>
              <a:rPr lang="en-US" sz="3000" dirty="0" err="1">
                <a:solidFill>
                  <a:srgbClr val="FFFFFF"/>
                </a:solidFill>
                <a:cs typeface="Mandali"/>
              </a:rPr>
              <a:t>వివేకముగల</a:t>
            </a:r>
            <a:r>
              <a:rPr lang="en-US" sz="3000" dirty="0">
                <a:solidFill>
                  <a:srgbClr val="FFFFFF"/>
                </a:solidFill>
                <a:cs typeface="Mandali"/>
              </a:rPr>
              <a:t> </a:t>
            </a:r>
            <a:r>
              <a:rPr lang="en-US" sz="3000" dirty="0" err="1">
                <a:solidFill>
                  <a:srgbClr val="FFFFFF"/>
                </a:solidFill>
                <a:cs typeface="Mandali"/>
              </a:rPr>
              <a:t>రాజకుమార్తెలు</a:t>
            </a:r>
            <a:r>
              <a:rPr lang="en-US" sz="3000" dirty="0">
                <a:solidFill>
                  <a:srgbClr val="FFFFFF"/>
                </a:solidFill>
                <a:cs typeface="Mandali"/>
              </a:rPr>
              <a:t> </a:t>
            </a:r>
            <a:r>
              <a:rPr lang="en-US" sz="3000" dirty="0" err="1">
                <a:solidFill>
                  <a:srgbClr val="FFFFFF"/>
                </a:solidFill>
                <a:cs typeface="Mandali"/>
              </a:rPr>
              <a:t>ఈలాగుననే</a:t>
            </a:r>
            <a:r>
              <a:rPr lang="en-US" sz="3000" dirty="0">
                <a:solidFill>
                  <a:srgbClr val="FFFFFF"/>
                </a:solidFill>
                <a:cs typeface="Mandali"/>
              </a:rPr>
              <a:t> </a:t>
            </a:r>
            <a:r>
              <a:rPr lang="en-US" sz="3000" dirty="0" err="1">
                <a:solidFill>
                  <a:srgbClr val="FFFFFF"/>
                </a:solidFill>
                <a:cs typeface="Mandali"/>
              </a:rPr>
              <a:t>ఉత్తరమిచ్చిరి</a:t>
            </a:r>
            <a:r>
              <a:rPr lang="en-US" sz="3000" dirty="0">
                <a:solidFill>
                  <a:srgbClr val="FFFFFF"/>
                </a:solidFill>
                <a:cs typeface="Mandali"/>
              </a:rPr>
              <a:t>. </a:t>
            </a:r>
            <a:r>
              <a:rPr lang="en-US" sz="3000" dirty="0" err="1">
                <a:solidFill>
                  <a:srgbClr val="FFFFFF"/>
                </a:solidFill>
                <a:cs typeface="Mandali"/>
              </a:rPr>
              <a:t>ఆమె</a:t>
            </a:r>
            <a:r>
              <a:rPr lang="en-US" sz="3000" dirty="0">
                <a:solidFill>
                  <a:srgbClr val="FFFFFF"/>
                </a:solidFill>
                <a:cs typeface="Mandali"/>
              </a:rPr>
              <a:t> </a:t>
            </a:r>
            <a:r>
              <a:rPr lang="en-US" sz="3000" dirty="0" err="1">
                <a:solidFill>
                  <a:srgbClr val="FFFFFF"/>
                </a:solidFill>
                <a:cs typeface="Mandali"/>
              </a:rPr>
              <a:t>తనకు</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మరల</a:t>
            </a:r>
            <a:r>
              <a:rPr lang="en-US" sz="3000" dirty="0">
                <a:solidFill>
                  <a:srgbClr val="FFFFFF"/>
                </a:solidFill>
                <a:cs typeface="Mandali"/>
              </a:rPr>
              <a:t> </a:t>
            </a:r>
            <a:r>
              <a:rPr lang="en-US" sz="3000" dirty="0" err="1">
                <a:solidFill>
                  <a:srgbClr val="FFFFFF"/>
                </a:solidFill>
                <a:cs typeface="Mandali"/>
              </a:rPr>
              <a:t>ఇట్లనుకొనుచుండెను</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5:30</a:t>
            </a:r>
            <a:r>
              <a:rPr lang="en-US" sz="3000" dirty="0">
                <a:solidFill>
                  <a:srgbClr val="FFFFFF"/>
                </a:solidFill>
                <a:cs typeface="Mandali"/>
              </a:rPr>
              <a:t> </a:t>
            </a:r>
            <a:r>
              <a:rPr lang="en-US" sz="3000" dirty="0" err="1">
                <a:solidFill>
                  <a:srgbClr val="FFFFFF"/>
                </a:solidFill>
                <a:cs typeface="Mandali"/>
              </a:rPr>
              <a:t>వారికి</a:t>
            </a:r>
            <a:r>
              <a:rPr lang="en-US" sz="3000" dirty="0">
                <a:solidFill>
                  <a:srgbClr val="FFFFFF"/>
                </a:solidFill>
                <a:cs typeface="Mandali"/>
              </a:rPr>
              <a:t> </a:t>
            </a:r>
            <a:r>
              <a:rPr lang="en-US" sz="3000" dirty="0" err="1">
                <a:solidFill>
                  <a:srgbClr val="FFFFFF"/>
                </a:solidFill>
                <a:cs typeface="Mandali"/>
              </a:rPr>
              <a:t>దొరకెను</a:t>
            </a:r>
            <a:r>
              <a:rPr lang="en-US" sz="3000" dirty="0">
                <a:solidFill>
                  <a:srgbClr val="FFFFFF"/>
                </a:solidFill>
                <a:cs typeface="Mandali"/>
              </a:rPr>
              <a:t> </a:t>
            </a:r>
            <a:r>
              <a:rPr lang="en-US" sz="3000" dirty="0" err="1">
                <a:solidFill>
                  <a:srgbClr val="FFFFFF"/>
                </a:solidFill>
                <a:cs typeface="Mandali"/>
              </a:rPr>
              <a:t>గదా</a:t>
            </a:r>
            <a:r>
              <a:rPr lang="en-US" sz="3000" dirty="0">
                <a:solidFill>
                  <a:srgbClr val="FFFFFF"/>
                </a:solidFill>
                <a:cs typeface="Mandali"/>
              </a:rPr>
              <a:t>? </a:t>
            </a:r>
            <a:r>
              <a:rPr lang="en-US" sz="3000" dirty="0" err="1">
                <a:solidFill>
                  <a:srgbClr val="FFFFFF"/>
                </a:solidFill>
                <a:cs typeface="Mandali"/>
              </a:rPr>
              <a:t>దోపుడుసొమ్ము</a:t>
            </a:r>
            <a:r>
              <a:rPr lang="en-US" sz="3000" dirty="0">
                <a:solidFill>
                  <a:srgbClr val="FFFFFF"/>
                </a:solidFill>
                <a:cs typeface="Mandali"/>
              </a:rPr>
              <a:t> </a:t>
            </a:r>
            <a:r>
              <a:rPr lang="en-US" sz="3000" dirty="0" err="1">
                <a:solidFill>
                  <a:srgbClr val="FFFFFF"/>
                </a:solidFill>
                <a:cs typeface="Mandali"/>
              </a:rPr>
              <a:t>పంచుకొనుచున్నారు</a:t>
            </a:r>
            <a:r>
              <a:rPr lang="en-US" sz="3000" dirty="0">
                <a:solidFill>
                  <a:srgbClr val="FFFFFF"/>
                </a:solidFill>
                <a:cs typeface="Mandali"/>
              </a:rPr>
              <a:t> </a:t>
            </a:r>
            <a:r>
              <a:rPr lang="en-US" sz="3000" dirty="0" err="1">
                <a:solidFill>
                  <a:srgbClr val="FFFFFF"/>
                </a:solidFill>
                <a:cs typeface="Mandali"/>
              </a:rPr>
              <a:t>గదా</a:t>
            </a:r>
            <a:r>
              <a:rPr lang="en-US" sz="3000" dirty="0">
                <a:solidFill>
                  <a:srgbClr val="FFFFFF"/>
                </a:solidFill>
                <a:cs typeface="Mandali"/>
              </a:rPr>
              <a:t>? </a:t>
            </a:r>
            <a:r>
              <a:rPr lang="en-US" sz="3000" dirty="0" err="1">
                <a:solidFill>
                  <a:srgbClr val="FFFFFF"/>
                </a:solidFill>
                <a:cs typeface="Mandali"/>
              </a:rPr>
              <a:t>యోధులందరు</a:t>
            </a:r>
            <a:r>
              <a:rPr lang="en-US" sz="3000" dirty="0">
                <a:solidFill>
                  <a:srgbClr val="FFFFFF"/>
                </a:solidFill>
                <a:cs typeface="Mandali"/>
              </a:rPr>
              <a:t> </a:t>
            </a:r>
            <a:r>
              <a:rPr lang="en-US" sz="3000" dirty="0" err="1">
                <a:solidFill>
                  <a:srgbClr val="FFFFFF"/>
                </a:solidFill>
                <a:cs typeface="Mandali"/>
              </a:rPr>
              <a:t>తలాయొక</a:t>
            </a:r>
            <a:r>
              <a:rPr lang="en-US" sz="3000" dirty="0">
                <a:solidFill>
                  <a:srgbClr val="FFFFFF"/>
                </a:solidFill>
                <a:cs typeface="Mandali"/>
              </a:rPr>
              <a:t> </a:t>
            </a:r>
            <a:r>
              <a:rPr lang="en-US" sz="3000" dirty="0" err="1">
                <a:solidFill>
                  <a:srgbClr val="FFFFFF"/>
                </a:solidFill>
                <a:cs typeface="Mandali"/>
              </a:rPr>
              <a:t>స్త్రీని</a:t>
            </a:r>
            <a:r>
              <a:rPr lang="en-US" sz="3000" dirty="0">
                <a:solidFill>
                  <a:srgbClr val="FFFFFF"/>
                </a:solidFill>
                <a:cs typeface="Mandali"/>
              </a:rPr>
              <a:t> </a:t>
            </a:r>
            <a:r>
              <a:rPr lang="en-US" sz="3000" dirty="0" err="1">
                <a:solidFill>
                  <a:srgbClr val="FFFFFF"/>
                </a:solidFill>
                <a:cs typeface="Mandali"/>
              </a:rPr>
              <a:t>తీసికొందురు</a:t>
            </a:r>
            <a:r>
              <a:rPr lang="en-US" sz="3000" dirty="0">
                <a:solidFill>
                  <a:srgbClr val="FFFFFF"/>
                </a:solidFill>
                <a:cs typeface="Mandali"/>
              </a:rPr>
              <a:t> </a:t>
            </a:r>
            <a:r>
              <a:rPr lang="en-US" sz="3000" dirty="0" err="1">
                <a:solidFill>
                  <a:srgbClr val="FFFFFF"/>
                </a:solidFill>
                <a:cs typeface="Mandali"/>
              </a:rPr>
              <a:t>ఇద్దరేసి</a:t>
            </a:r>
            <a:r>
              <a:rPr lang="en-US" sz="3000" dirty="0">
                <a:solidFill>
                  <a:srgbClr val="FFFFFF"/>
                </a:solidFill>
                <a:cs typeface="Mandali"/>
              </a:rPr>
              <a:t> </a:t>
            </a:r>
            <a:r>
              <a:rPr lang="en-US" sz="3000" dirty="0" err="1">
                <a:solidFill>
                  <a:srgbClr val="FFFFFF"/>
                </a:solidFill>
                <a:cs typeface="Mandali"/>
              </a:rPr>
              <a:t>స్త్రీలు</a:t>
            </a:r>
            <a:r>
              <a:rPr lang="en-US" sz="3000" dirty="0">
                <a:solidFill>
                  <a:srgbClr val="FFFFFF"/>
                </a:solidFill>
                <a:cs typeface="Mandali"/>
              </a:rPr>
              <a:t> </a:t>
            </a:r>
            <a:r>
              <a:rPr lang="en-US" sz="3000" dirty="0" err="1">
                <a:solidFill>
                  <a:srgbClr val="FFFFFF"/>
                </a:solidFill>
                <a:cs typeface="Mandali"/>
              </a:rPr>
              <a:t>వారికి</a:t>
            </a:r>
            <a:r>
              <a:rPr lang="en-US" sz="3000" dirty="0">
                <a:solidFill>
                  <a:srgbClr val="FFFFFF"/>
                </a:solidFill>
                <a:cs typeface="Mandali"/>
              </a:rPr>
              <a:t> </a:t>
            </a:r>
            <a:r>
              <a:rPr lang="en-US" sz="3000" dirty="0" err="1">
                <a:solidFill>
                  <a:srgbClr val="FFFFFF"/>
                </a:solidFill>
                <a:cs typeface="Mandali"/>
              </a:rPr>
              <a:t>దొరుకుదురు</a:t>
            </a:r>
            <a:r>
              <a:rPr lang="en-US" sz="3000" dirty="0">
                <a:solidFill>
                  <a:srgbClr val="FFFFFF"/>
                </a:solidFill>
                <a:cs typeface="Mandali"/>
              </a:rPr>
              <a:t> </a:t>
            </a:r>
            <a:r>
              <a:rPr lang="en-US" sz="3000" dirty="0" err="1">
                <a:solidFill>
                  <a:srgbClr val="FFFFFF"/>
                </a:solidFill>
                <a:cs typeface="Mandali"/>
              </a:rPr>
              <a:t>సీసెరాకు</a:t>
            </a:r>
            <a:r>
              <a:rPr lang="en-US" sz="3000" dirty="0">
                <a:solidFill>
                  <a:srgbClr val="FFFFFF"/>
                </a:solidFill>
                <a:cs typeface="Mandali"/>
              </a:rPr>
              <a:t> </a:t>
            </a:r>
            <a:r>
              <a:rPr lang="en-US" sz="3000" dirty="0" err="1">
                <a:solidFill>
                  <a:srgbClr val="FFFFFF"/>
                </a:solidFill>
                <a:cs typeface="Mandali"/>
              </a:rPr>
              <a:t>రంగువేయబడిన</a:t>
            </a:r>
            <a:r>
              <a:rPr lang="en-US" sz="3000" dirty="0">
                <a:solidFill>
                  <a:srgbClr val="FFFFFF"/>
                </a:solidFill>
                <a:cs typeface="Mandali"/>
              </a:rPr>
              <a:t> </a:t>
            </a:r>
            <a:r>
              <a:rPr lang="en-US" sz="3000" dirty="0" err="1">
                <a:solidFill>
                  <a:srgbClr val="FFFFFF"/>
                </a:solidFill>
                <a:cs typeface="Mandali"/>
              </a:rPr>
              <a:t>వస్త్రమొకటి</a:t>
            </a:r>
            <a:r>
              <a:rPr lang="en-US" sz="3000" dirty="0">
                <a:solidFill>
                  <a:srgbClr val="FFFFFF"/>
                </a:solidFill>
                <a:cs typeface="Mandali"/>
              </a:rPr>
              <a:t> </a:t>
            </a:r>
            <a:r>
              <a:rPr lang="en-US" sz="3000" dirty="0" err="1">
                <a:solidFill>
                  <a:srgbClr val="FFFFFF"/>
                </a:solidFill>
                <a:cs typeface="Mandali"/>
              </a:rPr>
              <a:t>దోపుడు</a:t>
            </a:r>
            <a:r>
              <a:rPr lang="en-US" sz="3000" dirty="0">
                <a:solidFill>
                  <a:srgbClr val="FFFFFF"/>
                </a:solidFill>
                <a:cs typeface="Mandali"/>
              </a:rPr>
              <a:t> </a:t>
            </a:r>
            <a:r>
              <a:rPr lang="en-US" sz="3000" dirty="0" err="1">
                <a:solidFill>
                  <a:srgbClr val="FFFFFF"/>
                </a:solidFill>
                <a:cs typeface="Mandali"/>
              </a:rPr>
              <a:t>సొమ్ముగా</a:t>
            </a:r>
            <a:r>
              <a:rPr lang="en-US" sz="3000" dirty="0">
                <a:solidFill>
                  <a:srgbClr val="FFFFFF"/>
                </a:solidFill>
                <a:cs typeface="Mandali"/>
              </a:rPr>
              <a:t> </a:t>
            </a:r>
            <a:r>
              <a:rPr lang="en-US" sz="3000" dirty="0" err="1">
                <a:solidFill>
                  <a:srgbClr val="FFFFFF"/>
                </a:solidFill>
                <a:cs typeface="Mandali"/>
              </a:rPr>
              <a:t>దొరకును</a:t>
            </a:r>
            <a:r>
              <a:rPr lang="en-US" sz="3000" dirty="0">
                <a:solidFill>
                  <a:srgbClr val="FFFFFF"/>
                </a:solidFill>
                <a:cs typeface="Mandali"/>
              </a:rPr>
              <a:t> </a:t>
            </a:r>
            <a:r>
              <a:rPr lang="en-US" sz="3000" dirty="0" err="1">
                <a:solidFill>
                  <a:srgbClr val="FFFFFF"/>
                </a:solidFill>
                <a:cs typeface="Mandali"/>
              </a:rPr>
              <a:t>రంగువేయబడిన</a:t>
            </a:r>
            <a:r>
              <a:rPr lang="en-US" sz="3000" dirty="0">
                <a:solidFill>
                  <a:srgbClr val="FFFFFF"/>
                </a:solidFill>
                <a:cs typeface="Mandali"/>
              </a:rPr>
              <a:t> </a:t>
            </a:r>
            <a:r>
              <a:rPr lang="en-US" sz="3000" dirty="0" err="1">
                <a:solidFill>
                  <a:srgbClr val="FFFFFF"/>
                </a:solidFill>
                <a:cs typeface="Mandali"/>
              </a:rPr>
              <a:t>విచిత్ర</a:t>
            </a:r>
            <a:r>
              <a:rPr lang="en-US" sz="3000" dirty="0">
                <a:solidFill>
                  <a:srgbClr val="FFFFFF"/>
                </a:solidFill>
                <a:cs typeface="Mandali"/>
              </a:rPr>
              <a:t> </a:t>
            </a:r>
            <a:r>
              <a:rPr lang="en-US" sz="3000" dirty="0" err="1">
                <a:solidFill>
                  <a:srgbClr val="FFFFFF"/>
                </a:solidFill>
                <a:cs typeface="Mandali"/>
              </a:rPr>
              <a:t>వస్త్రమొకటి</a:t>
            </a:r>
            <a:r>
              <a:rPr lang="en-US" sz="3000" dirty="0">
                <a:solidFill>
                  <a:srgbClr val="FFFFFF"/>
                </a:solidFill>
                <a:cs typeface="Mandali"/>
              </a:rPr>
              <a:t> </a:t>
            </a:r>
            <a:r>
              <a:rPr lang="en-US" sz="3000" dirty="0" err="1">
                <a:solidFill>
                  <a:srgbClr val="FFFFFF"/>
                </a:solidFill>
                <a:cs typeface="Mandali"/>
              </a:rPr>
              <a:t>దోపుడుగా</a:t>
            </a:r>
            <a:r>
              <a:rPr lang="en-US" sz="3000" dirty="0">
                <a:solidFill>
                  <a:srgbClr val="FFFFFF"/>
                </a:solidFill>
                <a:cs typeface="Mandali"/>
              </a:rPr>
              <a:t> </a:t>
            </a:r>
            <a:r>
              <a:rPr lang="en-US" sz="3000" dirty="0" err="1">
                <a:solidFill>
                  <a:srgbClr val="FFFFFF"/>
                </a:solidFill>
                <a:cs typeface="Mandali"/>
              </a:rPr>
              <a:t>దొరకును</a:t>
            </a:r>
            <a:r>
              <a:rPr lang="en-US" sz="3000" dirty="0">
                <a:solidFill>
                  <a:srgbClr val="FFFFFF"/>
                </a:solidFill>
                <a:cs typeface="Mandali"/>
              </a:rPr>
              <a:t> </a:t>
            </a:r>
            <a:r>
              <a:rPr lang="en-US" sz="3000" dirty="0" err="1">
                <a:solidFill>
                  <a:srgbClr val="FFFFFF"/>
                </a:solidFill>
                <a:cs typeface="Mandali"/>
              </a:rPr>
              <a:t>రెండువైపుల</a:t>
            </a:r>
            <a:r>
              <a:rPr lang="en-US" sz="3000" dirty="0">
                <a:solidFill>
                  <a:srgbClr val="FFFFFF"/>
                </a:solidFill>
                <a:cs typeface="Mandali"/>
              </a:rPr>
              <a:t> </a:t>
            </a:r>
            <a:r>
              <a:rPr lang="en-US" sz="3000" dirty="0" err="1">
                <a:solidFill>
                  <a:srgbClr val="FFFFFF"/>
                </a:solidFill>
                <a:cs typeface="Mandali"/>
              </a:rPr>
              <a:t>రంగువేయబడిన</a:t>
            </a:r>
            <a:r>
              <a:rPr lang="en-US" sz="3000" dirty="0">
                <a:solidFill>
                  <a:srgbClr val="FFFFFF"/>
                </a:solidFill>
                <a:cs typeface="Mandali"/>
              </a:rPr>
              <a:t> </a:t>
            </a:r>
            <a:r>
              <a:rPr lang="en-US" sz="3000" dirty="0" err="1">
                <a:solidFill>
                  <a:srgbClr val="FFFFFF"/>
                </a:solidFill>
                <a:cs typeface="Mandali"/>
              </a:rPr>
              <a:t>విచిత్రమైన</a:t>
            </a:r>
            <a:r>
              <a:rPr lang="en-US" sz="3000" dirty="0">
                <a:solidFill>
                  <a:srgbClr val="FFFFFF"/>
                </a:solidFill>
                <a:cs typeface="Mandali"/>
              </a:rPr>
              <a:t> </a:t>
            </a:r>
            <a:r>
              <a:rPr lang="en-US" sz="3000" dirty="0" err="1">
                <a:solidFill>
                  <a:srgbClr val="FFFFFF"/>
                </a:solidFill>
                <a:cs typeface="Mandali"/>
              </a:rPr>
              <a:t>వస్త్రము</a:t>
            </a:r>
            <a:r>
              <a:rPr lang="en-US" sz="3000" dirty="0">
                <a:solidFill>
                  <a:srgbClr val="FFFFFF"/>
                </a:solidFill>
                <a:cs typeface="Mandali"/>
              </a:rPr>
              <a:t> </a:t>
            </a:r>
            <a:r>
              <a:rPr lang="en-US" sz="3000" dirty="0" err="1">
                <a:solidFill>
                  <a:srgbClr val="FFFFFF"/>
                </a:solidFill>
                <a:cs typeface="Mandali"/>
              </a:rPr>
              <a:t>దోచుకొనినవారి</a:t>
            </a:r>
            <a:r>
              <a:rPr lang="en-US" sz="3000" dirty="0">
                <a:solidFill>
                  <a:srgbClr val="FFFFFF"/>
                </a:solidFill>
                <a:cs typeface="Mandali"/>
              </a:rPr>
              <a:t> </a:t>
            </a:r>
            <a:r>
              <a:rPr lang="en-US" sz="3000" dirty="0" err="1">
                <a:solidFill>
                  <a:srgbClr val="FFFFFF"/>
                </a:solidFill>
                <a:cs typeface="Mandali"/>
              </a:rPr>
              <a:t>మెడలకు</a:t>
            </a:r>
            <a:r>
              <a:rPr lang="en-US" sz="3000" dirty="0">
                <a:solidFill>
                  <a:srgbClr val="FFFFFF"/>
                </a:solidFill>
                <a:cs typeface="Mandali"/>
              </a:rPr>
              <a:t> </a:t>
            </a:r>
            <a:r>
              <a:rPr lang="en-US" sz="3000" dirty="0" err="1">
                <a:solidFill>
                  <a:srgbClr val="FFFFFF"/>
                </a:solidFill>
                <a:cs typeface="Mandali"/>
              </a:rPr>
              <a:t>తగిన</a:t>
            </a:r>
            <a:r>
              <a:rPr lang="en-US" sz="3000" dirty="0">
                <a:solidFill>
                  <a:srgbClr val="FFFFFF"/>
                </a:solidFill>
                <a:cs typeface="Mandali"/>
              </a:rPr>
              <a:t> </a:t>
            </a:r>
            <a:r>
              <a:rPr lang="en-US" sz="3000" dirty="0" err="1">
                <a:solidFill>
                  <a:srgbClr val="FFFFFF"/>
                </a:solidFill>
                <a:cs typeface="Mandali"/>
              </a:rPr>
              <a:t>వస్త్రమొకటి</a:t>
            </a:r>
            <a:r>
              <a:rPr lang="en-US" sz="3000" dirty="0">
                <a:solidFill>
                  <a:srgbClr val="FFFFFF"/>
                </a:solidFill>
                <a:cs typeface="Mandali"/>
              </a:rPr>
              <a:t> </a:t>
            </a:r>
            <a:r>
              <a:rPr lang="en-US" sz="3000" dirty="0" err="1">
                <a:solidFill>
                  <a:srgbClr val="FFFFFF"/>
                </a:solidFill>
                <a:cs typeface="Mandali"/>
              </a:rPr>
              <a:t>దొరకును</a:t>
            </a:r>
            <a:r>
              <a:rPr lang="en-US" sz="3000" dirty="0">
                <a:solidFill>
                  <a:srgbClr val="FFFFFF"/>
                </a:solidFill>
                <a:cs typeface="Mandali"/>
              </a:rPr>
              <a:t>.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5:31</a:t>
            </a:r>
            <a:r>
              <a:rPr lang="en-US" sz="3000">
                <a:solidFill>
                  <a:srgbClr val="FFFFFF"/>
                </a:solidFill>
                <a:cs typeface="Mandali"/>
              </a:rPr>
              <a:t> యెహోవా నీ శత్రువులందరు ఆలాగుననే నశించెదరు ఆయనను ప్రేమించువారు బలముతో ఉదయించు సూర్యునివలె నుందురు అని పాడిరి. తరువాత దేశము నలువది సంవత్సరములు నిమ్మళముగా నుండెను.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6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6:1</a:t>
            </a:r>
            <a:r>
              <a:rPr lang="en-US" sz="3000">
                <a:solidFill>
                  <a:srgbClr val="FFFFFF"/>
                </a:solidFill>
                <a:cs typeface="Mandali"/>
              </a:rPr>
              <a:t> ఇశ్రాయేలీయులు యెహోవా దృష్టికి దోషులైనందున యెహోవా యేడేండ్లు వారిని మిద్యానీయుల కప్పగించెను.</a:t>
            </a:r>
          </a:p>
          <a:p>
            <a:pPr algn="just">
              <a:lnSpc>
                <a:spcPct val="150000"/>
              </a:lnSpc>
              <a:buNone/>
            </a:pPr>
            <a:r>
              <a:rPr lang="en-US" sz="3000" b="1">
                <a:solidFill>
                  <a:srgbClr val="FFFFFF"/>
                </a:solidFill>
                <a:cs typeface="Mandali"/>
              </a:rPr>
              <a:t>6:2</a:t>
            </a:r>
            <a:r>
              <a:rPr lang="en-US" sz="3000">
                <a:solidFill>
                  <a:srgbClr val="FFFFFF"/>
                </a:solidFill>
                <a:cs typeface="Mandali"/>
              </a:rPr>
              <a:t> మిద్యానీయుల చెయ్యి ఇశ్రాయేలీయుల మీద హెచ్చాయెను గనుక వారు మిద్యానీయుల యెదుట నిలువలేక కొండలోనున్న వాగులను గుహలను దుర్గములను తమకు సిద్ధపరచుకొనిరి.</a:t>
            </a:r>
          </a:p>
          <a:p>
            <a:pPr algn="just">
              <a:lnSpc>
                <a:spcPct val="150000"/>
              </a:lnSpc>
              <a:buNone/>
            </a:pPr>
            <a:r>
              <a:rPr lang="en-US" sz="3000" b="1">
                <a:solidFill>
                  <a:srgbClr val="FFFFFF"/>
                </a:solidFill>
                <a:cs typeface="Mandali"/>
              </a:rPr>
              <a:t>6:3</a:t>
            </a:r>
            <a:r>
              <a:rPr lang="en-US" sz="3000">
                <a:solidFill>
                  <a:srgbClr val="FFFFFF"/>
                </a:solidFill>
                <a:cs typeface="Mandali"/>
              </a:rPr>
              <a:t> ఇశ్రాయేలీయులు విత్తనములు విత్తిన తరువాత మిద్యానీయులును అమాలేకీయులును తూర్పుననుండు వారును తమ పశువులను గుడారములను తీసికొని మిడతల దండంత విస్తారముగా వారిమీదికి వచ్చి</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1:12</a:t>
            </a:r>
            <a:r>
              <a:rPr lang="en-US" sz="3000">
                <a:solidFill>
                  <a:srgbClr val="FFFFFF"/>
                </a:solidFill>
                <a:cs typeface="Mandali"/>
              </a:rPr>
              <a:t> కాలేబు కిర్యత్సేఫెరును పట్టుకొని కొల్లబెట్టువానికి నా కుమార్తెయైన అక్సాను ఇచ్చి పెండ్లిచేసెదనని చెప్పగా</a:t>
            </a:r>
          </a:p>
          <a:p>
            <a:pPr algn="just">
              <a:lnSpc>
                <a:spcPct val="150000"/>
              </a:lnSpc>
              <a:buNone/>
            </a:pPr>
            <a:r>
              <a:rPr lang="en-US" sz="3000" b="1">
                <a:solidFill>
                  <a:srgbClr val="FFFFFF"/>
                </a:solidFill>
                <a:cs typeface="Mandali"/>
              </a:rPr>
              <a:t>1:13</a:t>
            </a:r>
            <a:r>
              <a:rPr lang="en-US" sz="3000">
                <a:solidFill>
                  <a:srgbClr val="FFFFFF"/>
                </a:solidFill>
                <a:cs typeface="Mandali"/>
              </a:rPr>
              <a:t> కాలేబు తమ్ముడైన కనజు కుమారుడగు ఒత్నీయేలు దాని పట్టుకొనెను గనుక కాలేబు తన కుమార్తెయైన అక్సాను అతనికిచ్చి పెండ్లిచేసెను.</a:t>
            </a:r>
          </a:p>
          <a:p>
            <a:pPr algn="just">
              <a:lnSpc>
                <a:spcPct val="150000"/>
              </a:lnSpc>
              <a:buNone/>
            </a:pPr>
            <a:r>
              <a:rPr lang="en-US" sz="3000" b="1">
                <a:solidFill>
                  <a:srgbClr val="FFFFFF"/>
                </a:solidFill>
                <a:cs typeface="Mandali"/>
              </a:rPr>
              <a:t>1:14</a:t>
            </a:r>
            <a:r>
              <a:rPr lang="en-US" sz="3000">
                <a:solidFill>
                  <a:srgbClr val="FFFFFF"/>
                </a:solidFill>
                <a:cs typeface="Mandali"/>
              </a:rPr>
              <a:t> ఆమె తన పెనిమిటి యింట ప్రవేశించినప్పుడు తన తండ్రిని ఒక పొలము అడుగుటకు అతనిని ప్రేరేపించెను. ఆమె గాడిదను దిగగా కాలేబు నీకేమి కావలెనని యడిగెను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6:4</a:t>
            </a:r>
            <a:r>
              <a:rPr lang="en-US" sz="3000">
                <a:solidFill>
                  <a:srgbClr val="FFFFFF"/>
                </a:solidFill>
                <a:cs typeface="Mandali"/>
              </a:rPr>
              <a:t> వారి యెదుట దిగి, గాజాకు పోవునంత దూరము భూమి పంటను పాడుచేసి, ఒక గొఱ్ఱనుగాని యెద్దునుగాని గాడిదనుగాని జీవనసాధనమైన మరిదేనినిగాని ఇశ్రాయేలీయులకు ఉండనీయలేదు.</a:t>
            </a:r>
          </a:p>
          <a:p>
            <a:pPr algn="just">
              <a:lnSpc>
                <a:spcPct val="150000"/>
              </a:lnSpc>
              <a:buNone/>
            </a:pPr>
            <a:r>
              <a:rPr lang="en-US" sz="3000" b="1">
                <a:solidFill>
                  <a:srgbClr val="FFFFFF"/>
                </a:solidFill>
                <a:cs typeface="Mandali"/>
              </a:rPr>
              <a:t>6:5</a:t>
            </a:r>
            <a:r>
              <a:rPr lang="en-US" sz="3000">
                <a:solidFill>
                  <a:srgbClr val="FFFFFF"/>
                </a:solidFill>
                <a:cs typeface="Mandali"/>
              </a:rPr>
              <a:t> వారును వారి ఒంటెలును లెక్కలేకయుండెను.</a:t>
            </a:r>
          </a:p>
          <a:p>
            <a:pPr algn="just">
              <a:lnSpc>
                <a:spcPct val="150000"/>
              </a:lnSpc>
              <a:buNone/>
            </a:pPr>
            <a:r>
              <a:rPr lang="en-US" sz="3000" b="1">
                <a:solidFill>
                  <a:srgbClr val="FFFFFF"/>
                </a:solidFill>
                <a:cs typeface="Mandali"/>
              </a:rPr>
              <a:t>6:6</a:t>
            </a:r>
            <a:r>
              <a:rPr lang="en-US" sz="3000">
                <a:solidFill>
                  <a:srgbClr val="FFFFFF"/>
                </a:solidFill>
                <a:cs typeface="Mandali"/>
              </a:rPr>
              <a:t> దేశమును పాడుచేయుటకు వారు దానిలోనికి వచ్చిరి ఇశ్రాయేలీయులు మిద్యానీయులవలన మిక్కిలి హీనదశకు వచ్చినప్పుడు వారు యెహోవాకు మొఱ్ఱపెట్టిరి.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6:7</a:t>
            </a:r>
            <a:r>
              <a:rPr lang="en-US" sz="3000">
                <a:solidFill>
                  <a:srgbClr val="FFFFFF"/>
                </a:solidFill>
                <a:cs typeface="Mandali"/>
              </a:rPr>
              <a:t> మిద్యానీయులవలని బాధనుబట్టి ఇశ్రాయేలీయులు యెహోవాకు మొఱ్ఱపెట్టగా</a:t>
            </a:r>
          </a:p>
          <a:p>
            <a:pPr algn="just">
              <a:lnSpc>
                <a:spcPct val="150000"/>
              </a:lnSpc>
              <a:buNone/>
            </a:pPr>
            <a:r>
              <a:rPr lang="en-US" sz="3000" b="1">
                <a:solidFill>
                  <a:srgbClr val="FFFFFF"/>
                </a:solidFill>
                <a:cs typeface="Mandali"/>
              </a:rPr>
              <a:t>6:8</a:t>
            </a:r>
            <a:r>
              <a:rPr lang="en-US" sz="3000">
                <a:solidFill>
                  <a:srgbClr val="FFFFFF"/>
                </a:solidFill>
                <a:cs typeface="Mandali"/>
              </a:rPr>
              <a:t> యెహోవా ఇశ్రాయేలీయులయొద్దకు ప్రవక్తనొకని పంపెను. అతడు వారితో ఈలాగు ప్రకటించెను ఇశ్రాయేలీయుల దేవుడైన యెహోవా సెలవిచ్చినదేమనగా నేను ఐగుప్తులోనుండి మిమ్మును రప్పించి, దాసుల గృహములోనుండి మిమ్మును తోడుకొనివచ్చితిని.</a:t>
            </a:r>
          </a:p>
          <a:p>
            <a:pPr algn="just">
              <a:lnSpc>
                <a:spcPct val="150000"/>
              </a:lnSpc>
              <a:buNone/>
            </a:pPr>
            <a:r>
              <a:rPr lang="en-US" sz="3000" b="1">
                <a:solidFill>
                  <a:srgbClr val="FFFFFF"/>
                </a:solidFill>
                <a:cs typeface="Mandali"/>
              </a:rPr>
              <a:t>6:9</a:t>
            </a:r>
            <a:r>
              <a:rPr lang="en-US" sz="3000">
                <a:solidFill>
                  <a:srgbClr val="FFFFFF"/>
                </a:solidFill>
                <a:cs typeface="Mandali"/>
              </a:rPr>
              <a:t> ఐగుప్తీయుల చేతిలోనుండియు మిమ్మును బాధించిన వారందరి చేతిలోనుండియు మిమ్మును విడిపించి, మీ యెదుటనుండి వారిని తోలివేసి వారి దేశమును మీకిచ్చితిని; మీ దేవుడనైన యెహోవాను 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6:10</a:t>
            </a:r>
            <a:r>
              <a:rPr lang="en-US" sz="3000">
                <a:solidFill>
                  <a:srgbClr val="FFFFFF"/>
                </a:solidFill>
                <a:cs typeface="Mandali"/>
              </a:rPr>
              <a:t> మీరు అమోరీయుల దేశమున నివసించుచున్నారు, వారి దేవతలకు భయపడకుడి అని మీతో చెప్పితిని గాని మీరు నా మాట వినకపోతిరి.</a:t>
            </a:r>
          </a:p>
          <a:p>
            <a:pPr algn="just">
              <a:lnSpc>
                <a:spcPct val="150000"/>
              </a:lnSpc>
              <a:buNone/>
            </a:pPr>
            <a:r>
              <a:rPr lang="en-US" sz="3000" b="1">
                <a:solidFill>
                  <a:srgbClr val="FFFFFF"/>
                </a:solidFill>
                <a:cs typeface="Mandali"/>
              </a:rPr>
              <a:t>6:11</a:t>
            </a:r>
            <a:r>
              <a:rPr lang="en-US" sz="3000">
                <a:solidFill>
                  <a:srgbClr val="FFFFFF"/>
                </a:solidFill>
                <a:cs typeface="Mandali"/>
              </a:rPr>
              <a:t> యెహోవా దూత వచ్చి అబీయెజ్రీయుడైన యోవాషునకు కలిగిన ఒఫ్రాలోని మస్తకివృక్షము క్రింద కూర్చుండెను. యోవాషు కుమారుడైన గిద్యోను మిద్యానీయులకు మరుగైయుండునట్లు గానుగ చాటున గోధుమలను దుళ్లగొట్టుచుండగా</a:t>
            </a:r>
          </a:p>
          <a:p>
            <a:pPr algn="just">
              <a:lnSpc>
                <a:spcPct val="150000"/>
              </a:lnSpc>
              <a:buNone/>
            </a:pPr>
            <a:r>
              <a:rPr lang="en-US" sz="3000" b="1">
                <a:solidFill>
                  <a:srgbClr val="FFFFFF"/>
                </a:solidFill>
                <a:cs typeface="Mandali"/>
              </a:rPr>
              <a:t>6:12</a:t>
            </a:r>
            <a:r>
              <a:rPr lang="en-US" sz="3000">
                <a:solidFill>
                  <a:srgbClr val="FFFFFF"/>
                </a:solidFill>
                <a:cs typeface="Mandali"/>
              </a:rPr>
              <a:t> యెహోవా దూత అతనికి కనబడి పరాక్రమముగల బలాఢ్యుడా, యెహోవా నీకు తోడైయున్నాడని అతనితో అనగా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6:13</a:t>
            </a:r>
            <a:r>
              <a:rPr lang="en-US" sz="3000">
                <a:solidFill>
                  <a:srgbClr val="FFFFFF"/>
                </a:solidFill>
                <a:cs typeface="Mandali"/>
              </a:rPr>
              <a:t> గిద్యోను చిత్తము నా యేలినవాడా, యెహోవా మాకు తోడైయుండినయెడల ఇదంతయు మాకేల సంభవించెను? యెహోవా ఐగుప్తులోనుండి మమ్మును రప్పించెనని చెప్పుచు, మా పితరులు మాకు వివరించిన ఆయన అద్భుతకార్యములన్నియు ఏమాయెను? యెహోవా మమ్మును విడిచిపెట్టి మిద్యానీయుల చేతికి మమ్మును అప్పగించెనని అతనితో చెప్పెను.</a:t>
            </a:r>
          </a:p>
          <a:p>
            <a:pPr algn="just">
              <a:lnSpc>
                <a:spcPct val="150000"/>
              </a:lnSpc>
              <a:buNone/>
            </a:pPr>
            <a:r>
              <a:rPr lang="en-US" sz="3000" b="1">
                <a:solidFill>
                  <a:srgbClr val="FFFFFF"/>
                </a:solidFill>
                <a:cs typeface="Mandali"/>
              </a:rPr>
              <a:t>6:14</a:t>
            </a:r>
            <a:r>
              <a:rPr lang="en-US" sz="3000">
                <a:solidFill>
                  <a:srgbClr val="FFFFFF"/>
                </a:solidFill>
                <a:cs typeface="Mandali"/>
              </a:rPr>
              <a:t> అంతట యెహోవా అతనితట్టు తిరిగి బలము తెచ్చుకొని వెళ్లి మిద్యానీయుల చేతిలోనుండి ఇశ్రాయేలీయులను రక్షింపుము, నిన్ను పంపినవాడను నేనే అని చెప్పగా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6:15</a:t>
            </a:r>
            <a:r>
              <a:rPr lang="en-US" sz="3000">
                <a:solidFill>
                  <a:srgbClr val="FFFFFF"/>
                </a:solidFill>
                <a:cs typeface="Mandali"/>
              </a:rPr>
              <a:t> అతడు చిత్తము నా యేలినవాడా, దేని సహాయముచేత నేను ఇశ్రాయేలీయులను రక్షింపగలను? నా కుటుంబము మనష్షే గోత్రములో ఎన్నికలేనిదే. నా పితరుల కుటుంబములో నేను కనిష్ఠుడనై యున్నానని ఆయనతో చెప్పెను. అందుకు యెహోవా అయిన నేమి?</a:t>
            </a:r>
          </a:p>
          <a:p>
            <a:pPr algn="just">
              <a:lnSpc>
                <a:spcPct val="150000"/>
              </a:lnSpc>
              <a:buNone/>
            </a:pPr>
            <a:r>
              <a:rPr lang="en-US" sz="3000" b="1">
                <a:solidFill>
                  <a:srgbClr val="FFFFFF"/>
                </a:solidFill>
                <a:cs typeface="Mandali"/>
              </a:rPr>
              <a:t>6:16</a:t>
            </a:r>
            <a:r>
              <a:rPr lang="en-US" sz="3000">
                <a:solidFill>
                  <a:srgbClr val="FFFFFF"/>
                </a:solidFill>
                <a:cs typeface="Mandali"/>
              </a:rPr>
              <a:t> నేను నీకు తోడైయుందును గనుక ఒకే మనుష్యుని హతము చేసినట్లు మిద్యానీయులను నీవు హతము చేయుదువని సెలవిచ్చెను.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6:17</a:t>
            </a:r>
            <a:r>
              <a:rPr lang="en-US" sz="3000">
                <a:solidFill>
                  <a:srgbClr val="FFFFFF"/>
                </a:solidFill>
                <a:cs typeface="Mandali"/>
              </a:rPr>
              <a:t> అందుకతడు నాయెడల నీకు కటాక్షము కలిగినయెడల నాతో మాటలాడుచున్నవాడవు నీవే అని నేను తెలిసికొనునట్లు ఒక సూచన కనుపరచుము.</a:t>
            </a:r>
          </a:p>
          <a:p>
            <a:pPr algn="just">
              <a:lnSpc>
                <a:spcPct val="150000"/>
              </a:lnSpc>
              <a:buNone/>
            </a:pPr>
            <a:r>
              <a:rPr lang="en-US" sz="3000" b="1">
                <a:solidFill>
                  <a:srgbClr val="FFFFFF"/>
                </a:solidFill>
                <a:cs typeface="Mandali"/>
              </a:rPr>
              <a:t>6:18</a:t>
            </a:r>
            <a:r>
              <a:rPr lang="en-US" sz="3000">
                <a:solidFill>
                  <a:srgbClr val="FFFFFF"/>
                </a:solidFill>
                <a:cs typeface="Mandali"/>
              </a:rPr>
              <a:t> నేను నీయొద్దకు వచ్చి నా అర్పణమును బయటికి తెచ్చి నీ సన్నిధిని దానిని పెట్టువరకు ఇక్కడనుండి వెళ్లకుమీ అని వేడుకొనగా ఆయన నీవు తిరిగి వచ్చువరకు నేను ఉండెదననెను.</a:t>
            </a:r>
          </a:p>
          <a:p>
            <a:pPr algn="just">
              <a:lnSpc>
                <a:spcPct val="150000"/>
              </a:lnSpc>
              <a:buNone/>
            </a:pPr>
            <a:r>
              <a:rPr lang="en-US" sz="3000" b="1">
                <a:solidFill>
                  <a:srgbClr val="FFFFFF"/>
                </a:solidFill>
                <a:cs typeface="Mandali"/>
              </a:rPr>
              <a:t>6:19</a:t>
            </a:r>
            <a:r>
              <a:rPr lang="en-US" sz="3000">
                <a:solidFill>
                  <a:srgbClr val="FFFFFF"/>
                </a:solidFill>
                <a:cs typeface="Mandali"/>
              </a:rPr>
              <a:t> అప్పుడు గిద్యోను లోపలికిపోయి ఒక మేకపిల్లను తూమెడు పిండితో పొంగని భక్ష్యములను సిద్ధపరచి ఆ మాంసమును గంపలో ఉంచి అది వండిన నీళ్లను కుండలో పోసి ఆయనకొరకు ఆ మస్తకివృక్షము క్రిందికి దానిని తీసికొనివచ్చి దగ్గర ఉంచగా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6:20</a:t>
            </a:r>
            <a:r>
              <a:rPr lang="en-US" sz="3000">
                <a:solidFill>
                  <a:srgbClr val="FFFFFF"/>
                </a:solidFill>
                <a:cs typeface="Mandali"/>
              </a:rPr>
              <a:t> దేవుని దూత ఆ మాంసమును పొంగని భక్ష్యములను పట్టుకొని రాతిమీద పెట్టి నీళ్లు పోయుమని అతనితో చెప్పెను.</a:t>
            </a:r>
          </a:p>
          <a:p>
            <a:pPr algn="just">
              <a:lnSpc>
                <a:spcPct val="150000"/>
              </a:lnSpc>
              <a:buNone/>
            </a:pPr>
            <a:r>
              <a:rPr lang="en-US" sz="3000" b="1">
                <a:solidFill>
                  <a:srgbClr val="FFFFFF"/>
                </a:solidFill>
                <a:cs typeface="Mandali"/>
              </a:rPr>
              <a:t>6:21</a:t>
            </a:r>
            <a:r>
              <a:rPr lang="en-US" sz="3000">
                <a:solidFill>
                  <a:srgbClr val="FFFFFF"/>
                </a:solidFill>
                <a:cs typeface="Mandali"/>
              </a:rPr>
              <a:t> అతడాలాగు చేయగా యెహోవా దూత తనచేత నున్న కఱ్ఱను చాపి దాని కొనతో ఆ మాంసమును ఆ పొంగని భక్ష్యములను ముట్టినప్పుడు అగ్ని ఆ రాతిలోనుండి వెడలి ఆ మాంస మును పొంగని భక్ష్యములను కాల్చివేసెను, అంతట యెహోవా దూత అతనికి అదృశ్యమాయెను.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6:22</a:t>
            </a:r>
            <a:r>
              <a:rPr lang="en-US" sz="3000">
                <a:solidFill>
                  <a:srgbClr val="FFFFFF"/>
                </a:solidFill>
                <a:cs typeface="Mandali"/>
              </a:rPr>
              <a:t> గిద్యోను ఆయన యెహోవా దూత అని తెలిసికొని అహహా నా యేలినవాడా, యెహోవా, ఇందుకే గదా నేను ముఖాముఖిగా యెహోవా దూతను చూచితిననెను. </a:t>
            </a:r>
          </a:p>
          <a:p>
            <a:pPr algn="just">
              <a:lnSpc>
                <a:spcPct val="150000"/>
              </a:lnSpc>
              <a:buNone/>
            </a:pPr>
            <a:r>
              <a:rPr lang="en-US" sz="3000" b="1">
                <a:solidFill>
                  <a:srgbClr val="FFFFFF"/>
                </a:solidFill>
                <a:cs typeface="Mandali"/>
              </a:rPr>
              <a:t>6:23</a:t>
            </a:r>
            <a:r>
              <a:rPr lang="en-US" sz="3000">
                <a:solidFill>
                  <a:srgbClr val="FFFFFF"/>
                </a:solidFill>
                <a:cs typeface="Mandali"/>
              </a:rPr>
              <a:t> అప్పుడు యెహోవా నీకు సమాధానము, భయపడకుము, నీవు చావవని అతనితో సెలవిచ్చెను.</a:t>
            </a:r>
          </a:p>
          <a:p>
            <a:pPr algn="just">
              <a:lnSpc>
                <a:spcPct val="150000"/>
              </a:lnSpc>
              <a:buNone/>
            </a:pPr>
            <a:r>
              <a:rPr lang="en-US" sz="3000" b="1">
                <a:solidFill>
                  <a:srgbClr val="FFFFFF"/>
                </a:solidFill>
                <a:cs typeface="Mandali"/>
              </a:rPr>
              <a:t>6:24</a:t>
            </a:r>
            <a:r>
              <a:rPr lang="en-US" sz="3000">
                <a:solidFill>
                  <a:srgbClr val="FFFFFF"/>
                </a:solidFill>
                <a:cs typeface="Mandali"/>
              </a:rPr>
              <a:t> అక్కడ గిద్యోను యెహోవా నామమున బలిపీఠము కట్టి, దానికి యెహోవా సమాధానకర్తయను పేరుపెట్టెను. నేటివరకు అది అబీయెజ్రీయుల ఒఫ్రాలో ఉన్నది.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6:25</a:t>
            </a:r>
            <a:r>
              <a:rPr lang="en-US" sz="3000">
                <a:solidFill>
                  <a:srgbClr val="FFFFFF"/>
                </a:solidFill>
                <a:cs typeface="Mandali"/>
              </a:rPr>
              <a:t> మరియు ఆ రాత్రియందే యెహోవా నీ తండ్రి కోడెను, అనగా ఏడేండ్ల రెండవ యెద్దును తీసికొనివచ్చి, నీ తండ్రికట్టిన బయలుయొక్క బలిపీఠమును పడగొట్టి, దానికి పైగానున్న దేవతాస్తంభమును నరికివేసి</a:t>
            </a:r>
          </a:p>
          <a:p>
            <a:pPr algn="just">
              <a:lnSpc>
                <a:spcPct val="150000"/>
              </a:lnSpc>
              <a:buNone/>
            </a:pPr>
            <a:r>
              <a:rPr lang="en-US" sz="3000" b="1">
                <a:solidFill>
                  <a:srgbClr val="FFFFFF"/>
                </a:solidFill>
                <a:cs typeface="Mandali"/>
              </a:rPr>
              <a:t>6:26</a:t>
            </a:r>
            <a:r>
              <a:rPr lang="en-US" sz="3000">
                <a:solidFill>
                  <a:srgbClr val="FFFFFF"/>
                </a:solidFill>
                <a:cs typeface="Mandali"/>
              </a:rPr>
              <a:t> తగిన యేర్పాటుతో ఈ బండకొనను నీ దేవుడైన యెహోవాకు బలిపీఠము కట్టి, ఆ రెండవ కోడెను తీసికొనివచ్చి నీవు నరికిన ప్రతిమయొక్క కఱ్ఱతో దహనబలి నర్పించుమని అతనితో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6:27</a:t>
            </a:r>
            <a:r>
              <a:rPr lang="en-US" sz="3000">
                <a:solidFill>
                  <a:srgbClr val="FFFFFF"/>
                </a:solidFill>
                <a:cs typeface="Mandali"/>
              </a:rPr>
              <a:t> కాబట్టి గిద్యోను తన పనివారిలో పదిమందిని తీసికొనివచ్చి యెహోవా తనతో చెప్పినట్లు చేసెను. అతడు తన పితరుల కుటుంబమునకును ఆ ఊరివారికిని భయపడినందున పగలు దానిని చేయలేక రాత్రివేళ చేసెను.</a:t>
            </a:r>
          </a:p>
          <a:p>
            <a:pPr algn="just">
              <a:lnSpc>
                <a:spcPct val="150000"/>
              </a:lnSpc>
              <a:buNone/>
            </a:pPr>
            <a:r>
              <a:rPr lang="en-US" sz="3000" b="1">
                <a:solidFill>
                  <a:srgbClr val="FFFFFF"/>
                </a:solidFill>
                <a:cs typeface="Mandali"/>
              </a:rPr>
              <a:t>6:28</a:t>
            </a:r>
            <a:r>
              <a:rPr lang="en-US" sz="3000">
                <a:solidFill>
                  <a:srgbClr val="FFFFFF"/>
                </a:solidFill>
                <a:cs typeface="Mandali"/>
              </a:rPr>
              <a:t> ఆ ఊరివారు వేకువనే లేచినప్పుడు బయలుయొక్క బలిపీఠము విరుగగొట్టబడియుండెను, దానికి పైగానున్న దేవతాస్తంభమును పడద్రోయబడి యుండెను, కట్టబడిన ఆ బలిపీఠముమీద ఆ రెండవ యెద్దు అర్పింపబడి 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1:15</a:t>
            </a:r>
            <a:r>
              <a:rPr lang="en-US" sz="3000">
                <a:solidFill>
                  <a:srgbClr val="FFFFFF"/>
                </a:solidFill>
                <a:cs typeface="Mandali"/>
              </a:rPr>
              <a:t> అందుకామె దీవెన దయచేయుము; నాకు దక్షిణ భూమి ఇచ్చియున్నావు, నీటి మడుగులను కూడ నాకు దయచేయుమనెను. అప్పుడు కాలేబు ఆమెకు మెరక మడుగులను పల్లపు మడుగులను ఇచ్చెను.</a:t>
            </a:r>
          </a:p>
          <a:p>
            <a:pPr algn="just">
              <a:lnSpc>
                <a:spcPct val="150000"/>
              </a:lnSpc>
              <a:buNone/>
            </a:pPr>
            <a:r>
              <a:rPr lang="en-US" sz="3000" b="1">
                <a:solidFill>
                  <a:srgbClr val="FFFFFF"/>
                </a:solidFill>
                <a:cs typeface="Mandali"/>
              </a:rPr>
              <a:t>1:16</a:t>
            </a:r>
            <a:r>
              <a:rPr lang="en-US" sz="3000">
                <a:solidFill>
                  <a:srgbClr val="FFFFFF"/>
                </a:solidFill>
                <a:cs typeface="Mandali"/>
              </a:rPr>
              <a:t> మోషే మామయైన కేయిను కుమారులు యూదా వంశస్థులతో కూడ ఖర్జూరచెట్ల పట్టణములోనుండి అరాదు దక్షిణదిక్కులోని యూదా అరణ్యమునకు వెళ్లి అక్కడ చేరి ఆ జనముతో నివసించిరి.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6:29</a:t>
            </a:r>
            <a:r>
              <a:rPr lang="en-US" sz="3000" dirty="0">
                <a:solidFill>
                  <a:srgbClr val="FFFFFF"/>
                </a:solidFill>
                <a:cs typeface="Mandali"/>
              </a:rPr>
              <a:t> </a:t>
            </a:r>
            <a:r>
              <a:rPr lang="en-US" sz="3000" dirty="0" err="1">
                <a:solidFill>
                  <a:srgbClr val="FFFFFF"/>
                </a:solidFill>
                <a:cs typeface="Mandali"/>
              </a:rPr>
              <a:t>అప్పుడు</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ఈ </a:t>
            </a:r>
            <a:r>
              <a:rPr lang="en-US" sz="3000" dirty="0" err="1">
                <a:solidFill>
                  <a:srgbClr val="FFFFFF"/>
                </a:solidFill>
                <a:cs typeface="Mandali"/>
              </a:rPr>
              <a:t>పని</a:t>
            </a:r>
            <a:r>
              <a:rPr lang="en-US" sz="3000" dirty="0">
                <a:solidFill>
                  <a:srgbClr val="FFFFFF"/>
                </a:solidFill>
                <a:cs typeface="Mandali"/>
              </a:rPr>
              <a:t> </a:t>
            </a:r>
            <a:r>
              <a:rPr lang="en-US" sz="3000" dirty="0" err="1">
                <a:solidFill>
                  <a:srgbClr val="FFFFFF"/>
                </a:solidFill>
                <a:cs typeface="Mandali"/>
              </a:rPr>
              <a:t>యెవరు</a:t>
            </a:r>
            <a:r>
              <a:rPr lang="en-US" sz="3000" dirty="0">
                <a:solidFill>
                  <a:srgbClr val="FFFFFF"/>
                </a:solidFill>
                <a:cs typeface="Mandali"/>
              </a:rPr>
              <a:t> </a:t>
            </a:r>
            <a:r>
              <a:rPr lang="en-US" sz="3000" dirty="0" err="1">
                <a:solidFill>
                  <a:srgbClr val="FFFFFF"/>
                </a:solidFill>
                <a:cs typeface="Mandali"/>
              </a:rPr>
              <a:t>చేసినదని</a:t>
            </a:r>
            <a:r>
              <a:rPr lang="en-US" sz="3000" dirty="0">
                <a:solidFill>
                  <a:srgbClr val="FFFFFF"/>
                </a:solidFill>
                <a:cs typeface="Mandali"/>
              </a:rPr>
              <a:t> </a:t>
            </a:r>
            <a:r>
              <a:rPr lang="en-US" sz="3000" dirty="0" err="1">
                <a:solidFill>
                  <a:srgbClr val="FFFFFF"/>
                </a:solidFill>
                <a:cs typeface="Mandali"/>
              </a:rPr>
              <a:t>ఒకరితోనొకరు</a:t>
            </a:r>
            <a:r>
              <a:rPr lang="en-US" sz="3000" dirty="0">
                <a:solidFill>
                  <a:srgbClr val="FFFFFF"/>
                </a:solidFill>
                <a:cs typeface="Mandali"/>
              </a:rPr>
              <a:t> </a:t>
            </a:r>
            <a:r>
              <a:rPr lang="en-US" sz="3000" dirty="0" err="1">
                <a:solidFill>
                  <a:srgbClr val="FFFFFF"/>
                </a:solidFill>
                <a:cs typeface="Mandali"/>
              </a:rPr>
              <a:t>చెప్పుకొనుచు</a:t>
            </a:r>
            <a:r>
              <a:rPr lang="en-US" sz="3000" dirty="0">
                <a:solidFill>
                  <a:srgbClr val="FFFFFF"/>
                </a:solidFill>
                <a:cs typeface="Mandali"/>
              </a:rPr>
              <a:t> </a:t>
            </a:r>
            <a:r>
              <a:rPr lang="en-US" sz="3000" dirty="0" err="1">
                <a:solidFill>
                  <a:srgbClr val="FFFFFF"/>
                </a:solidFill>
                <a:cs typeface="Mandali"/>
              </a:rPr>
              <a:t>విచారణచేసి</a:t>
            </a:r>
            <a:r>
              <a:rPr lang="en-US" sz="3000" dirty="0">
                <a:solidFill>
                  <a:srgbClr val="FFFFFF"/>
                </a:solidFill>
                <a:cs typeface="Mandali"/>
              </a:rPr>
              <a:t> </a:t>
            </a:r>
            <a:r>
              <a:rPr lang="en-US" sz="3000" dirty="0" err="1">
                <a:solidFill>
                  <a:srgbClr val="FFFFFF"/>
                </a:solidFill>
                <a:cs typeface="Mandali"/>
              </a:rPr>
              <a:t>వెదకి</a:t>
            </a:r>
            <a:r>
              <a:rPr lang="en-US" sz="3000" dirty="0">
                <a:solidFill>
                  <a:srgbClr val="FFFFFF"/>
                </a:solidFill>
                <a:cs typeface="Mandali"/>
              </a:rPr>
              <a:t>, </a:t>
            </a:r>
            <a:r>
              <a:rPr lang="en-US" sz="3000" dirty="0" err="1">
                <a:solidFill>
                  <a:srgbClr val="FFFFFF"/>
                </a:solidFill>
                <a:cs typeface="Mandali"/>
              </a:rPr>
              <a:t>యోవాషు</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గిద్యోను</a:t>
            </a:r>
            <a:r>
              <a:rPr lang="en-US" sz="3000" dirty="0">
                <a:solidFill>
                  <a:srgbClr val="FFFFFF"/>
                </a:solidFill>
                <a:cs typeface="Mandali"/>
              </a:rPr>
              <a:t> ఆ </a:t>
            </a:r>
            <a:r>
              <a:rPr lang="en-US" sz="3000" dirty="0" err="1">
                <a:solidFill>
                  <a:srgbClr val="FFFFFF"/>
                </a:solidFill>
                <a:cs typeface="Mandali"/>
              </a:rPr>
              <a:t>పని</a:t>
            </a:r>
            <a:r>
              <a:rPr lang="en-US" sz="3000" dirty="0">
                <a:solidFill>
                  <a:srgbClr val="FFFFFF"/>
                </a:solidFill>
                <a:cs typeface="Mandali"/>
              </a:rPr>
              <a:t> </a:t>
            </a:r>
            <a:r>
              <a:rPr lang="en-US" sz="3000" dirty="0" err="1">
                <a:solidFill>
                  <a:srgbClr val="FFFFFF"/>
                </a:solidFill>
                <a:cs typeface="Mandali"/>
              </a:rPr>
              <a:t>చేసినట్టు</a:t>
            </a:r>
            <a:r>
              <a:rPr lang="en-US" sz="3000" dirty="0">
                <a:solidFill>
                  <a:srgbClr val="FFFFFF"/>
                </a:solidFill>
                <a:cs typeface="Mandali"/>
              </a:rPr>
              <a:t> </a:t>
            </a:r>
            <a:r>
              <a:rPr lang="en-US" sz="3000" dirty="0" err="1">
                <a:solidFill>
                  <a:srgbClr val="FFFFFF"/>
                </a:solidFill>
                <a:cs typeface="Mandali"/>
              </a:rPr>
              <a:t>తెలిసికొనిరి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6:30</a:t>
            </a:r>
            <a:r>
              <a:rPr lang="en-US" sz="3000" dirty="0">
                <a:solidFill>
                  <a:srgbClr val="FFFFFF"/>
                </a:solidFill>
                <a:cs typeface="Mandali"/>
              </a:rPr>
              <a:t> </a:t>
            </a:r>
            <a:r>
              <a:rPr lang="en-US" sz="3000" dirty="0" err="1">
                <a:solidFill>
                  <a:srgbClr val="FFFFFF"/>
                </a:solidFill>
                <a:cs typeface="Mandali"/>
              </a:rPr>
              <a:t>కాబట్టి</a:t>
            </a:r>
            <a:r>
              <a:rPr lang="en-US" sz="3000" dirty="0">
                <a:solidFill>
                  <a:srgbClr val="FFFFFF"/>
                </a:solidFill>
                <a:cs typeface="Mandali"/>
              </a:rPr>
              <a:t> ఆ </a:t>
            </a:r>
            <a:r>
              <a:rPr lang="en-US" sz="3000" dirty="0" err="1">
                <a:solidFill>
                  <a:srgbClr val="FFFFFF"/>
                </a:solidFill>
                <a:cs typeface="Mandali"/>
              </a:rPr>
              <a:t>ఊరివారునీ</a:t>
            </a:r>
            <a:r>
              <a:rPr lang="en-US" sz="3000" dirty="0">
                <a:solidFill>
                  <a:srgbClr val="FFFFFF"/>
                </a:solidFill>
                <a:cs typeface="Mandali"/>
              </a:rPr>
              <a:t> </a:t>
            </a:r>
            <a:r>
              <a:rPr lang="en-US" sz="3000" dirty="0" err="1">
                <a:solidFill>
                  <a:srgbClr val="FFFFFF"/>
                </a:solidFill>
                <a:cs typeface="Mandali"/>
              </a:rPr>
              <a:t>కుమారుడు</a:t>
            </a:r>
            <a:r>
              <a:rPr lang="en-US" sz="3000" dirty="0">
                <a:solidFill>
                  <a:srgbClr val="FFFFFF"/>
                </a:solidFill>
                <a:cs typeface="Mandali"/>
              </a:rPr>
              <a:t> </a:t>
            </a:r>
            <a:r>
              <a:rPr lang="en-US" sz="3000" dirty="0" err="1">
                <a:solidFill>
                  <a:srgbClr val="FFFFFF"/>
                </a:solidFill>
                <a:cs typeface="Mandali"/>
              </a:rPr>
              <a:t>బయలుయొక్క</a:t>
            </a:r>
            <a:r>
              <a:rPr lang="en-US" sz="3000" dirty="0">
                <a:solidFill>
                  <a:srgbClr val="FFFFFF"/>
                </a:solidFill>
                <a:cs typeface="Mandali"/>
              </a:rPr>
              <a:t> </a:t>
            </a:r>
            <a:r>
              <a:rPr lang="en-US" sz="3000" dirty="0" err="1">
                <a:solidFill>
                  <a:srgbClr val="FFFFFF"/>
                </a:solidFill>
                <a:cs typeface="Mandali"/>
              </a:rPr>
              <a:t>బలిపీఠమును</a:t>
            </a:r>
            <a:r>
              <a:rPr lang="en-US" sz="3000" dirty="0">
                <a:solidFill>
                  <a:srgbClr val="FFFFFF"/>
                </a:solidFill>
                <a:cs typeface="Mandali"/>
              </a:rPr>
              <a:t> </a:t>
            </a:r>
            <a:r>
              <a:rPr lang="en-US" sz="3000" dirty="0" err="1">
                <a:solidFill>
                  <a:srgbClr val="FFFFFF"/>
                </a:solidFill>
                <a:cs typeface="Mandali"/>
              </a:rPr>
              <a:t>పడగొట్టి</a:t>
            </a:r>
            <a:r>
              <a:rPr lang="en-US" sz="3000" dirty="0">
                <a:solidFill>
                  <a:srgbClr val="FFFFFF"/>
                </a:solidFill>
                <a:cs typeface="Mandali"/>
              </a:rPr>
              <a:t> </a:t>
            </a:r>
            <a:r>
              <a:rPr lang="en-US" sz="3000" dirty="0" err="1">
                <a:solidFill>
                  <a:srgbClr val="FFFFFF"/>
                </a:solidFill>
                <a:cs typeface="Mandali"/>
              </a:rPr>
              <a:t>దానికి</a:t>
            </a:r>
            <a:r>
              <a:rPr lang="en-US" sz="3000" dirty="0">
                <a:solidFill>
                  <a:srgbClr val="FFFFFF"/>
                </a:solidFill>
                <a:cs typeface="Mandali"/>
              </a:rPr>
              <a:t> </a:t>
            </a:r>
            <a:r>
              <a:rPr lang="en-US" sz="3000" dirty="0" err="1">
                <a:solidFill>
                  <a:srgbClr val="FFFFFF"/>
                </a:solidFill>
                <a:cs typeface="Mandali"/>
              </a:rPr>
              <a:t>పైగానున్న</a:t>
            </a:r>
            <a:r>
              <a:rPr lang="en-US" sz="3000" dirty="0">
                <a:solidFill>
                  <a:srgbClr val="FFFFFF"/>
                </a:solidFill>
                <a:cs typeface="Mandali"/>
              </a:rPr>
              <a:t> </a:t>
            </a:r>
            <a:r>
              <a:rPr lang="en-US" sz="3000" dirty="0" err="1">
                <a:solidFill>
                  <a:srgbClr val="FFFFFF"/>
                </a:solidFill>
                <a:cs typeface="Mandali"/>
              </a:rPr>
              <a:t>దేవతాస్తంభమును</a:t>
            </a:r>
            <a:r>
              <a:rPr lang="en-US" sz="3000" dirty="0">
                <a:solidFill>
                  <a:srgbClr val="FFFFFF"/>
                </a:solidFill>
                <a:cs typeface="Mandali"/>
              </a:rPr>
              <a:t> </a:t>
            </a:r>
            <a:r>
              <a:rPr lang="en-US" sz="3000" dirty="0" err="1">
                <a:solidFill>
                  <a:srgbClr val="FFFFFF"/>
                </a:solidFill>
                <a:cs typeface="Mandali"/>
              </a:rPr>
              <a:t>పడద్రోసెను</a:t>
            </a:r>
            <a:r>
              <a:rPr lang="en-US" sz="3000" dirty="0">
                <a:solidFill>
                  <a:srgbClr val="FFFFFF"/>
                </a:solidFill>
                <a:cs typeface="Mandali"/>
              </a:rPr>
              <a:t> </a:t>
            </a:r>
            <a:r>
              <a:rPr lang="en-US" sz="3000" dirty="0" err="1">
                <a:solidFill>
                  <a:srgbClr val="FFFFFF"/>
                </a:solidFill>
                <a:cs typeface="Mandali"/>
              </a:rPr>
              <a:t>గనుక</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చావవలెను</a:t>
            </a:r>
            <a:r>
              <a:rPr lang="en-US" sz="3000" dirty="0">
                <a:solidFill>
                  <a:srgbClr val="FFFFFF"/>
                </a:solidFill>
                <a:cs typeface="Mandali"/>
              </a:rPr>
              <a:t>, </a:t>
            </a:r>
            <a:r>
              <a:rPr lang="en-US" sz="3000" dirty="0" err="1">
                <a:solidFill>
                  <a:srgbClr val="FFFFFF"/>
                </a:solidFill>
                <a:cs typeface="Mandali"/>
              </a:rPr>
              <a:t>వానిని</a:t>
            </a:r>
            <a:r>
              <a:rPr lang="en-US" sz="3000" dirty="0">
                <a:solidFill>
                  <a:srgbClr val="FFFFFF"/>
                </a:solidFill>
                <a:cs typeface="Mandali"/>
              </a:rPr>
              <a:t> </a:t>
            </a:r>
            <a:r>
              <a:rPr lang="en-US" sz="3000" dirty="0" err="1">
                <a:solidFill>
                  <a:srgbClr val="FFFFFF"/>
                </a:solidFill>
                <a:cs typeface="Mandali"/>
              </a:rPr>
              <a:t>బయటికి</a:t>
            </a:r>
            <a:r>
              <a:rPr lang="en-US" sz="3000" dirty="0">
                <a:solidFill>
                  <a:srgbClr val="FFFFFF"/>
                </a:solidFill>
                <a:cs typeface="Mandali"/>
              </a:rPr>
              <a:t> </a:t>
            </a:r>
            <a:r>
              <a:rPr lang="en-US" sz="3000" dirty="0" err="1">
                <a:solidFill>
                  <a:srgbClr val="FFFFFF"/>
                </a:solidFill>
                <a:cs typeface="Mandali"/>
              </a:rPr>
              <a:t>తెమ్మని</a:t>
            </a:r>
            <a:r>
              <a:rPr lang="en-US" sz="3000" dirty="0">
                <a:solidFill>
                  <a:srgbClr val="FFFFFF"/>
                </a:solidFill>
                <a:cs typeface="Mandali"/>
              </a:rPr>
              <a:t> </a:t>
            </a:r>
            <a:r>
              <a:rPr lang="en-US" sz="3000" dirty="0" err="1">
                <a:solidFill>
                  <a:srgbClr val="FFFFFF"/>
                </a:solidFill>
                <a:cs typeface="Mandali"/>
              </a:rPr>
              <a:t>యోవాషుతో</a:t>
            </a:r>
            <a:r>
              <a:rPr lang="en-US" sz="3000" dirty="0">
                <a:solidFill>
                  <a:srgbClr val="FFFFFF"/>
                </a:solidFill>
                <a:cs typeface="Mandali"/>
              </a:rPr>
              <a:t> </a:t>
            </a:r>
            <a:r>
              <a:rPr lang="en-US" sz="3000" dirty="0" err="1">
                <a:solidFill>
                  <a:srgbClr val="FFFFFF"/>
                </a:solidFill>
                <a:cs typeface="Mandali"/>
              </a:rPr>
              <a:t>చెప్పగా</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6:31</a:t>
            </a:r>
            <a:r>
              <a:rPr lang="en-US" sz="3000" dirty="0">
                <a:solidFill>
                  <a:srgbClr val="FFFFFF"/>
                </a:solidFill>
                <a:cs typeface="Mandali"/>
              </a:rPr>
              <a:t> </a:t>
            </a:r>
            <a:r>
              <a:rPr lang="en-US" sz="3000" dirty="0" err="1">
                <a:solidFill>
                  <a:srgbClr val="FFFFFF"/>
                </a:solidFill>
                <a:cs typeface="Mandali"/>
              </a:rPr>
              <a:t>యోవాషు</a:t>
            </a:r>
            <a:r>
              <a:rPr lang="en-US" sz="3000" dirty="0">
                <a:solidFill>
                  <a:srgbClr val="FFFFFF"/>
                </a:solidFill>
                <a:cs typeface="Mandali"/>
              </a:rPr>
              <a:t> </a:t>
            </a:r>
            <a:r>
              <a:rPr lang="en-US" sz="3000" dirty="0" err="1">
                <a:solidFill>
                  <a:srgbClr val="FFFFFF"/>
                </a:solidFill>
                <a:cs typeface="Mandali"/>
              </a:rPr>
              <a:t>తనకు</a:t>
            </a:r>
            <a:r>
              <a:rPr lang="en-US" sz="3000" dirty="0">
                <a:solidFill>
                  <a:srgbClr val="FFFFFF"/>
                </a:solidFill>
                <a:cs typeface="Mandali"/>
              </a:rPr>
              <a:t> </a:t>
            </a:r>
            <a:r>
              <a:rPr lang="en-US" sz="3000" dirty="0" err="1">
                <a:solidFill>
                  <a:srgbClr val="FFFFFF"/>
                </a:solidFill>
                <a:cs typeface="Mandali"/>
              </a:rPr>
              <a:t>ఎదురుగా</a:t>
            </a:r>
            <a:r>
              <a:rPr lang="en-US" sz="3000" dirty="0">
                <a:solidFill>
                  <a:srgbClr val="FFFFFF"/>
                </a:solidFill>
                <a:cs typeface="Mandali"/>
              </a:rPr>
              <a:t> </a:t>
            </a:r>
            <a:r>
              <a:rPr lang="en-US" sz="3000" dirty="0" err="1">
                <a:solidFill>
                  <a:srgbClr val="FFFFFF"/>
                </a:solidFill>
                <a:cs typeface="Mandali"/>
              </a:rPr>
              <a:t>నిలిచిన</a:t>
            </a:r>
            <a:r>
              <a:rPr lang="en-US" sz="3000" dirty="0">
                <a:solidFill>
                  <a:srgbClr val="FFFFFF"/>
                </a:solidFill>
                <a:cs typeface="Mandali"/>
              </a:rPr>
              <a:t> </a:t>
            </a:r>
            <a:r>
              <a:rPr lang="en-US" sz="3000" dirty="0" err="1">
                <a:solidFill>
                  <a:srgbClr val="FFFFFF"/>
                </a:solidFill>
                <a:cs typeface="Mandali"/>
              </a:rPr>
              <a:t>వారందరితో</a:t>
            </a:r>
            <a:r>
              <a:rPr lang="en-US" sz="3000" dirty="0">
                <a:solidFill>
                  <a:srgbClr val="FFFFFF"/>
                </a:solidFill>
                <a:cs typeface="Mandali"/>
              </a:rPr>
              <a:t> </a:t>
            </a:r>
            <a:r>
              <a:rPr lang="en-US" sz="3000" dirty="0" err="1">
                <a:solidFill>
                  <a:srgbClr val="FFFFFF"/>
                </a:solidFill>
                <a:cs typeface="Mandali"/>
              </a:rPr>
              <a:t>మీరు</a:t>
            </a:r>
            <a:r>
              <a:rPr lang="en-US" sz="3000" dirty="0">
                <a:solidFill>
                  <a:srgbClr val="FFFFFF"/>
                </a:solidFill>
                <a:cs typeface="Mandali"/>
              </a:rPr>
              <a:t> </a:t>
            </a:r>
            <a:r>
              <a:rPr lang="en-US" sz="3000" dirty="0" err="1">
                <a:solidFill>
                  <a:srgbClr val="FFFFFF"/>
                </a:solidFill>
                <a:cs typeface="Mandali"/>
              </a:rPr>
              <a:t>బయలు</a:t>
            </a:r>
            <a:r>
              <a:rPr lang="en-US" sz="3000" dirty="0">
                <a:solidFill>
                  <a:srgbClr val="FFFFFF"/>
                </a:solidFill>
                <a:cs typeface="Mandali"/>
              </a:rPr>
              <a:t> </a:t>
            </a:r>
            <a:r>
              <a:rPr lang="en-US" sz="3000" dirty="0" err="1">
                <a:solidFill>
                  <a:srgbClr val="FFFFFF"/>
                </a:solidFill>
                <a:cs typeface="Mandali"/>
              </a:rPr>
              <a:t>పక్షముగా</a:t>
            </a:r>
            <a:r>
              <a:rPr lang="en-US" sz="3000" dirty="0">
                <a:solidFill>
                  <a:srgbClr val="FFFFFF"/>
                </a:solidFill>
                <a:cs typeface="Mandali"/>
              </a:rPr>
              <a:t> </a:t>
            </a:r>
            <a:r>
              <a:rPr lang="en-US" sz="3000" dirty="0" err="1">
                <a:solidFill>
                  <a:srgbClr val="FFFFFF"/>
                </a:solidFill>
                <a:cs typeface="Mandali"/>
              </a:rPr>
              <a:t>వాదింతురా</a:t>
            </a:r>
            <a:r>
              <a:rPr lang="en-US" sz="3000" dirty="0">
                <a:solidFill>
                  <a:srgbClr val="FFFFFF"/>
                </a:solidFill>
                <a:cs typeface="Mandali"/>
              </a:rPr>
              <a:t>? </a:t>
            </a:r>
            <a:r>
              <a:rPr lang="en-US" sz="3000" dirty="0" err="1">
                <a:solidFill>
                  <a:srgbClr val="FFFFFF"/>
                </a:solidFill>
                <a:cs typeface="Mandali"/>
              </a:rPr>
              <a:t>మీరు</a:t>
            </a:r>
            <a:r>
              <a:rPr lang="en-US" sz="3000" dirty="0">
                <a:solidFill>
                  <a:srgbClr val="FFFFFF"/>
                </a:solidFill>
                <a:cs typeface="Mandali"/>
              </a:rPr>
              <a:t> </a:t>
            </a:r>
            <a:r>
              <a:rPr lang="en-US" sz="3000" dirty="0" err="1">
                <a:solidFill>
                  <a:srgbClr val="FFFFFF"/>
                </a:solidFill>
                <a:cs typeface="Mandali"/>
              </a:rPr>
              <a:t>వాని</a:t>
            </a:r>
            <a:r>
              <a:rPr lang="en-US" sz="3000" dirty="0">
                <a:solidFill>
                  <a:srgbClr val="FFFFFF"/>
                </a:solidFill>
                <a:cs typeface="Mandali"/>
              </a:rPr>
              <a:t> </a:t>
            </a:r>
            <a:r>
              <a:rPr lang="en-US" sz="3000" dirty="0" err="1">
                <a:solidFill>
                  <a:srgbClr val="FFFFFF"/>
                </a:solidFill>
                <a:cs typeface="Mandali"/>
              </a:rPr>
              <a:t>రక్షించుదురా</a:t>
            </a:r>
            <a:r>
              <a:rPr lang="en-US" sz="3000" dirty="0">
                <a:solidFill>
                  <a:srgbClr val="FFFFFF"/>
                </a:solidFill>
                <a:cs typeface="Mandali"/>
              </a:rPr>
              <a:t>? </a:t>
            </a:r>
            <a:r>
              <a:rPr lang="en-US" sz="3000" dirty="0" err="1">
                <a:solidFill>
                  <a:srgbClr val="FFFFFF"/>
                </a:solidFill>
                <a:cs typeface="Mandali"/>
              </a:rPr>
              <a:t>వానిపక్షముగా</a:t>
            </a:r>
            <a:r>
              <a:rPr lang="en-US" sz="3000" dirty="0">
                <a:solidFill>
                  <a:srgbClr val="FFFFFF"/>
                </a:solidFill>
                <a:cs typeface="Mandali"/>
              </a:rPr>
              <a:t> </a:t>
            </a:r>
            <a:r>
              <a:rPr lang="en-US" sz="3000" dirty="0" err="1">
                <a:solidFill>
                  <a:srgbClr val="FFFFFF"/>
                </a:solidFill>
                <a:cs typeface="Mandali"/>
              </a:rPr>
              <a:t>వాదించువాడు</a:t>
            </a:r>
            <a:r>
              <a:rPr lang="en-US" sz="3000" dirty="0">
                <a:solidFill>
                  <a:srgbClr val="FFFFFF"/>
                </a:solidFill>
                <a:cs typeface="Mandali"/>
              </a:rPr>
              <a:t> ఈ </a:t>
            </a:r>
            <a:r>
              <a:rPr lang="en-US" sz="3000" dirty="0" err="1">
                <a:solidFill>
                  <a:srgbClr val="FFFFFF"/>
                </a:solidFill>
                <a:cs typeface="Mandali"/>
              </a:rPr>
              <a:t>ప్రొద్దుననే</a:t>
            </a:r>
            <a:r>
              <a:rPr lang="en-US" sz="3000" dirty="0">
                <a:solidFill>
                  <a:srgbClr val="FFFFFF"/>
                </a:solidFill>
                <a:cs typeface="Mandali"/>
              </a:rPr>
              <a:t> </a:t>
            </a:r>
            <a:r>
              <a:rPr lang="en-US" sz="3000" dirty="0" err="1">
                <a:solidFill>
                  <a:srgbClr val="FFFFFF"/>
                </a:solidFill>
                <a:cs typeface="Mandali"/>
              </a:rPr>
              <a:t>చావవలెను</a:t>
            </a:r>
            <a:r>
              <a:rPr lang="en-US" sz="3000" dirty="0">
                <a:solidFill>
                  <a:srgbClr val="FFFFFF"/>
                </a:solidFill>
                <a:cs typeface="Mandali"/>
              </a:rPr>
              <a:t>; </a:t>
            </a:r>
            <a:r>
              <a:rPr lang="en-US" sz="3000" dirty="0" err="1">
                <a:solidFill>
                  <a:srgbClr val="FFFFFF"/>
                </a:solidFill>
                <a:cs typeface="Mandali"/>
              </a:rPr>
              <a:t>ఎవడో</a:t>
            </a:r>
            <a:r>
              <a:rPr lang="en-US" sz="3000" dirty="0">
                <a:solidFill>
                  <a:srgbClr val="FFFFFF"/>
                </a:solidFill>
                <a:cs typeface="Mandali"/>
              </a:rPr>
              <a:t> </a:t>
            </a:r>
            <a:r>
              <a:rPr lang="en-US" sz="3000" dirty="0" err="1">
                <a:solidFill>
                  <a:srgbClr val="FFFFFF"/>
                </a:solidFill>
                <a:cs typeface="Mandali"/>
              </a:rPr>
              <a:t>వాని</a:t>
            </a:r>
            <a:r>
              <a:rPr lang="en-US" sz="3000" dirty="0">
                <a:solidFill>
                  <a:srgbClr val="FFFFFF"/>
                </a:solidFill>
                <a:cs typeface="Mandali"/>
              </a:rPr>
              <a:t> </a:t>
            </a:r>
            <a:r>
              <a:rPr lang="en-US" sz="3000" dirty="0" err="1">
                <a:solidFill>
                  <a:srgbClr val="FFFFFF"/>
                </a:solidFill>
                <a:cs typeface="Mandali"/>
              </a:rPr>
              <a:t>బలిపీఠమును</a:t>
            </a:r>
            <a:r>
              <a:rPr lang="en-US" sz="3000" dirty="0">
                <a:solidFill>
                  <a:srgbClr val="FFFFFF"/>
                </a:solidFill>
                <a:cs typeface="Mandali"/>
              </a:rPr>
              <a:t> </a:t>
            </a:r>
            <a:r>
              <a:rPr lang="en-US" sz="3000" dirty="0" err="1">
                <a:solidFill>
                  <a:srgbClr val="FFFFFF"/>
                </a:solidFill>
                <a:cs typeface="Mandali"/>
              </a:rPr>
              <a:t>విరుగగొట్టెను</a:t>
            </a:r>
            <a:r>
              <a:rPr lang="en-US" sz="3000" dirty="0">
                <a:solidFill>
                  <a:srgbClr val="FFFFFF"/>
                </a:solidFill>
                <a:cs typeface="Mandali"/>
              </a:rPr>
              <a:t> </a:t>
            </a:r>
            <a:r>
              <a:rPr lang="en-US" sz="3000" dirty="0" err="1">
                <a:solidFill>
                  <a:srgbClr val="FFFFFF"/>
                </a:solidFill>
                <a:cs typeface="Mandali"/>
              </a:rPr>
              <a:t>గనుక</a:t>
            </a:r>
            <a:r>
              <a:rPr lang="en-US" sz="3000" dirty="0">
                <a:solidFill>
                  <a:srgbClr val="FFFFFF"/>
                </a:solidFill>
                <a:cs typeface="Mandali"/>
              </a:rPr>
              <a:t>, </a:t>
            </a:r>
            <a:r>
              <a:rPr lang="en-US" sz="3000" dirty="0" err="1">
                <a:solidFill>
                  <a:srgbClr val="FFFFFF"/>
                </a:solidFill>
                <a:cs typeface="Mandali"/>
              </a:rPr>
              <a:t>వాడు</a:t>
            </a:r>
            <a:r>
              <a:rPr lang="en-US" sz="3000" dirty="0">
                <a:solidFill>
                  <a:srgbClr val="FFFFFF"/>
                </a:solidFill>
                <a:cs typeface="Mandali"/>
              </a:rPr>
              <a:t> </a:t>
            </a:r>
            <a:r>
              <a:rPr lang="en-US" sz="3000" dirty="0" err="1">
                <a:solidFill>
                  <a:srgbClr val="FFFFFF"/>
                </a:solidFill>
                <a:cs typeface="Mandali"/>
              </a:rPr>
              <a:t>దేవతయైనందున</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పక్షమున</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వాదించవచ్చును</a:t>
            </a:r>
            <a:r>
              <a:rPr lang="en-US" sz="3000" dirty="0">
                <a:solidFill>
                  <a:srgbClr val="FFFFFF"/>
                </a:solidFill>
                <a:cs typeface="Mandali"/>
              </a:rPr>
              <a:t>.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6:32</a:t>
            </a:r>
            <a:r>
              <a:rPr lang="en-US" sz="3000">
                <a:solidFill>
                  <a:srgbClr val="FFFFFF"/>
                </a:solidFill>
                <a:cs typeface="Mandali"/>
              </a:rPr>
              <a:t> ఒకడు తన బలిపీఠమును విరుగగొట్టినందున అతనితో బయలు వాదించుకొననిమ్మని చెప్పి ఆ దినమున అతనికి యెరుబ్బయలను పేరు పెట్టెను.</a:t>
            </a:r>
          </a:p>
          <a:p>
            <a:pPr algn="just">
              <a:lnSpc>
                <a:spcPct val="150000"/>
              </a:lnSpc>
              <a:buNone/>
            </a:pPr>
            <a:r>
              <a:rPr lang="en-US" sz="3000" b="1">
                <a:solidFill>
                  <a:srgbClr val="FFFFFF"/>
                </a:solidFill>
                <a:cs typeface="Mandali"/>
              </a:rPr>
              <a:t>6:33</a:t>
            </a:r>
            <a:r>
              <a:rPr lang="en-US" sz="3000">
                <a:solidFill>
                  <a:srgbClr val="FFFFFF"/>
                </a:solidFill>
                <a:cs typeface="Mandali"/>
              </a:rPr>
              <a:t> మిద్యానీయులందరును అమాలేకీయులందరును తూర్పు వారందరును కూడివచ్చి నది దాటి యెజ్రెయేలు మైదానములో దిగగా</a:t>
            </a:r>
          </a:p>
          <a:p>
            <a:pPr algn="just">
              <a:lnSpc>
                <a:spcPct val="150000"/>
              </a:lnSpc>
              <a:buNone/>
            </a:pPr>
            <a:r>
              <a:rPr lang="en-US" sz="3000" b="1">
                <a:solidFill>
                  <a:srgbClr val="FFFFFF"/>
                </a:solidFill>
                <a:cs typeface="Mandali"/>
              </a:rPr>
              <a:t>6:34</a:t>
            </a:r>
            <a:r>
              <a:rPr lang="en-US" sz="3000">
                <a:solidFill>
                  <a:srgbClr val="FFFFFF"/>
                </a:solidFill>
                <a:cs typeface="Mandali"/>
              </a:rPr>
              <a:t> యెహోవా ఆత్మ గిద్యోనును ఆవేశించెను. అతడు బూర ఊదినప్పుడు అబీయెజెరు కుటుంబపువారు అతనియొద్దకు వచ్చిరి.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6:35</a:t>
            </a:r>
            <a:r>
              <a:rPr lang="en-US" sz="3000">
                <a:solidFill>
                  <a:srgbClr val="FFFFFF"/>
                </a:solidFill>
                <a:cs typeface="Mandali"/>
              </a:rPr>
              <a:t> అతడు మనష్షీయులందరియొద్దకు దూతలను పంపగా వారును కూడుకొని అతనియొద్దకు వచ్చిరి. అతడు ఆషేరు జెబూలూను నఫ్తాలి గోత్రముల వారియొద్దకు దూతలను పంపగా వారును కూడినవారిని ఎదుర్కొనుటకు వచ్చిరి.</a:t>
            </a:r>
          </a:p>
          <a:p>
            <a:pPr algn="just">
              <a:lnSpc>
                <a:spcPct val="150000"/>
              </a:lnSpc>
              <a:buNone/>
            </a:pPr>
            <a:r>
              <a:rPr lang="en-US" sz="3000" b="1">
                <a:solidFill>
                  <a:srgbClr val="FFFFFF"/>
                </a:solidFill>
                <a:cs typeface="Mandali"/>
              </a:rPr>
              <a:t>6:36</a:t>
            </a:r>
            <a:r>
              <a:rPr lang="en-US" sz="3000">
                <a:solidFill>
                  <a:srgbClr val="FFFFFF"/>
                </a:solidFill>
                <a:cs typeface="Mandali"/>
              </a:rPr>
              <a:t> అప్పుడు గిద్యోను నీవు సెలవిచ్చినట్లు నాచేత ఇశ్రాయేలీయులను రక్షింప నుద్దేశించినయెడల</a:t>
            </a:r>
          </a:p>
          <a:p>
            <a:pPr algn="just">
              <a:lnSpc>
                <a:spcPct val="150000"/>
              </a:lnSpc>
              <a:buNone/>
            </a:pPr>
            <a:r>
              <a:rPr lang="en-US" sz="3000" b="1">
                <a:solidFill>
                  <a:srgbClr val="FFFFFF"/>
                </a:solidFill>
                <a:cs typeface="Mandali"/>
              </a:rPr>
              <a:t>6:37</a:t>
            </a:r>
            <a:r>
              <a:rPr lang="en-US" sz="3000">
                <a:solidFill>
                  <a:srgbClr val="FFFFFF"/>
                </a:solidFill>
                <a:cs typeface="Mandali"/>
              </a:rPr>
              <a:t> నేను కళ్లమున గొఱ్ఱబొచ్చు ఉంచిన తరువాత నేల అంతయు ఆరియుండగా ఆ గొఱ్ఱబొచ్చుమీద మాత్రమే మంచు పడునెడల నీవు సెలవిచ్చినట్లు ఇశ్రాయేలీయులను నా మూలముగా రక్షించెదవని నేను నిశ్చయించుకొందునని దేవునితో అనెను.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6:38</a:t>
            </a:r>
            <a:r>
              <a:rPr lang="en-US" sz="3000">
                <a:solidFill>
                  <a:srgbClr val="FFFFFF"/>
                </a:solidFill>
                <a:cs typeface="Mandali"/>
              </a:rPr>
              <a:t> ఆలాగున జరిగెను; అతడు ప్రొద్దుట లేచి ఆ బొచ్చును పిడిచి నీళ్లతో పాత్ర నిండువరకు ఆ బొచ్చునుండి మంచును పిండెను.</a:t>
            </a:r>
          </a:p>
          <a:p>
            <a:pPr algn="just">
              <a:lnSpc>
                <a:spcPct val="150000"/>
              </a:lnSpc>
              <a:buNone/>
            </a:pPr>
            <a:r>
              <a:rPr lang="en-US" sz="3000" b="1">
                <a:solidFill>
                  <a:srgbClr val="FFFFFF"/>
                </a:solidFill>
                <a:cs typeface="Mandali"/>
              </a:rPr>
              <a:t>6:39</a:t>
            </a:r>
            <a:r>
              <a:rPr lang="en-US" sz="3000">
                <a:solidFill>
                  <a:srgbClr val="FFFFFF"/>
                </a:solidFill>
                <a:cs typeface="Mandali"/>
              </a:rPr>
              <a:t> అప్పుడు గిద్యోను నీ కోపము నా మీద మండనియ్యకుము; ఇంకొక మారే ఆ బొచ్చుచేత శోధింప సెలవిమ్ము. నేల అంతటిమీద మంచు పడియుండగా ఆ బొచ్చు మాత్రమే పొడిగా ఉండనిమ్మని దేవునితో అనగా</a:t>
            </a:r>
          </a:p>
          <a:p>
            <a:pPr algn="just">
              <a:lnSpc>
                <a:spcPct val="150000"/>
              </a:lnSpc>
              <a:buNone/>
            </a:pPr>
            <a:r>
              <a:rPr lang="en-US" sz="3000" b="1">
                <a:solidFill>
                  <a:srgbClr val="FFFFFF"/>
                </a:solidFill>
                <a:cs typeface="Mandali"/>
              </a:rPr>
              <a:t>6:40</a:t>
            </a:r>
            <a:r>
              <a:rPr lang="en-US" sz="3000">
                <a:solidFill>
                  <a:srgbClr val="FFFFFF"/>
                </a:solidFill>
                <a:cs typeface="Mandali"/>
              </a:rPr>
              <a:t> ఆ రాత్రి దేవుడు ఆలాగున చేసెను; నేల అంతటిమీద మంచు పడినను ఆ బొచ్చు మాత్రమే పొడిగానుండెను.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7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a:t>
            </a:r>
            <a:r>
              <a:rPr lang="en-US" sz="3000">
                <a:solidFill>
                  <a:srgbClr val="FFFFFF"/>
                </a:solidFill>
                <a:cs typeface="Mandali"/>
              </a:rPr>
              <a:t> అప్పుడు యెరుబ్బయలు, అనగా గిద్యోనును అతనితోనున్న జనులందరును, వేకువను లేచి హరోదు బావియొద్ద దిగగా లోయలోని మోరె కొండకు ఉత్తరముగా మిద్యానీయుల దండుపాళెము వారికి కనబడెను.</a:t>
            </a:r>
          </a:p>
          <a:p>
            <a:pPr algn="just">
              <a:lnSpc>
                <a:spcPct val="150000"/>
              </a:lnSpc>
              <a:buNone/>
            </a:pPr>
            <a:r>
              <a:rPr lang="en-US" sz="3000" b="1">
                <a:solidFill>
                  <a:srgbClr val="FFFFFF"/>
                </a:solidFill>
                <a:cs typeface="Mandali"/>
              </a:rPr>
              <a:t>7:2</a:t>
            </a:r>
            <a:r>
              <a:rPr lang="en-US" sz="3000">
                <a:solidFill>
                  <a:srgbClr val="FFFFFF"/>
                </a:solidFill>
                <a:cs typeface="Mandali"/>
              </a:rPr>
              <a:t> యెహోవా నీతో నున్న జనులు ఎక్కువమంది, నేను వారిచేతికి మిద్యానీయులను అప్పగింపతగదు; ఇశ్రాయేలీయులు నా బాహుబలము నాకు రక్షణ కలుగచేసికొనెననుకొని నామీద అతిశయించుదురేమో.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7:3</a:t>
            </a:r>
            <a:r>
              <a:rPr lang="en-US" sz="3000">
                <a:solidFill>
                  <a:srgbClr val="FFFFFF"/>
                </a:solidFill>
                <a:cs typeface="Mandali"/>
              </a:rPr>
              <a:t> కాబట్టి నీవు ఎవడు భయపడి వణకుచున్నాడో వాడు త్వరపడి గిలాదు కొండ విడిచి తిరిగివెళ్లవలెనని జనులు వినునట్లుగా ప్రకటించుమని గిద్యోనుతో సెలవిచ్చెను. అప్పుడు జనులలోనుండి ఇరువది రెండువేలమంది తిరిగివెళ్లిపోయిరి.</a:t>
            </a:r>
          </a:p>
          <a:p>
            <a:pPr algn="just">
              <a:lnSpc>
                <a:spcPct val="150000"/>
              </a:lnSpc>
              <a:buNone/>
            </a:pPr>
            <a:r>
              <a:rPr lang="en-US" sz="3000" b="1">
                <a:solidFill>
                  <a:srgbClr val="FFFFFF"/>
                </a:solidFill>
                <a:cs typeface="Mandali"/>
              </a:rPr>
              <a:t>7:4</a:t>
            </a:r>
            <a:r>
              <a:rPr lang="en-US" sz="3000">
                <a:solidFill>
                  <a:srgbClr val="FFFFFF"/>
                </a:solidFill>
                <a:cs typeface="Mandali"/>
              </a:rPr>
              <a:t> పదివేలమంది నిలిచియుండగా యెహోవా ఈ జనులింక ఎక్కువమంది, నీళ్లయొద్దకు వారిని దిగజేయుము, అక్కడ నీకొరకు వారిని శోధించెదను. ఇతడు నీతోకూడ పోవలెనని నేను ఎవనిగూర్చి చెప్పుదునో వాడు నీతో పోవలెను; ఇతడు నీతో పోకూడదని యెవనిగూర్చి నీతో చెప్పుదునో వాడు పోకూడదని గిద్యోనుతో సెలవిచ్చెను.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7:5</a:t>
            </a:r>
            <a:r>
              <a:rPr lang="en-US" sz="3000">
                <a:solidFill>
                  <a:srgbClr val="FFFFFF"/>
                </a:solidFill>
                <a:cs typeface="Mandali"/>
              </a:rPr>
              <a:t> అతడు నీళ్లయొద్దకు ఆ జనమును దిగజేసినప్పుడు యెహోవా కుక్క గతుకునట్లు తన నాలుకతో నీళ్లను గతికిన ప్రతివానిని, త్రాగుటకు మోకాళ్లూని క్రుంగిన ప్రతివానిని వేరు వేరుగా ఉంచుమని గిద్యోనుతో సెలవిచ్చెను.</a:t>
            </a:r>
          </a:p>
          <a:p>
            <a:pPr algn="just">
              <a:lnSpc>
                <a:spcPct val="150000"/>
              </a:lnSpc>
              <a:buNone/>
            </a:pPr>
            <a:r>
              <a:rPr lang="en-US" sz="3000" b="1">
                <a:solidFill>
                  <a:srgbClr val="FFFFFF"/>
                </a:solidFill>
                <a:cs typeface="Mandali"/>
              </a:rPr>
              <a:t>7:6</a:t>
            </a:r>
            <a:r>
              <a:rPr lang="en-US" sz="3000">
                <a:solidFill>
                  <a:srgbClr val="FFFFFF"/>
                </a:solidFill>
                <a:cs typeface="Mandali"/>
              </a:rPr>
              <a:t> చేతితో నోటికందించుకొని గతికినవారి లెక్క మూడు వందలమంది; మిగిలిన జనులందరు నీళ్లు త్రాగుటకు మోకాళ్లూని క్రుంగిరి.</a:t>
            </a:r>
          </a:p>
          <a:p>
            <a:pPr algn="just">
              <a:lnSpc>
                <a:spcPct val="150000"/>
              </a:lnSpc>
              <a:buNone/>
            </a:pPr>
            <a:r>
              <a:rPr lang="en-US" sz="3000" b="1">
                <a:solidFill>
                  <a:srgbClr val="FFFFFF"/>
                </a:solidFill>
                <a:cs typeface="Mandali"/>
              </a:rPr>
              <a:t>7:7</a:t>
            </a:r>
            <a:r>
              <a:rPr lang="en-US" sz="3000">
                <a:solidFill>
                  <a:srgbClr val="FFFFFF"/>
                </a:solidFill>
                <a:cs typeface="Mandali"/>
              </a:rPr>
              <a:t> అప్పుడు యెహోవా గతికిన మూడువందల మనుష్యులద్వారా మిమ్మును రక్షించెదను; మిద్యానీయులను నీచేతికి అప్పగించెదను; జనులందరు తమ తమ చోట్లకు వెళ్లవచ్చునని గిద్యోనుతో సెలవిచ్చెను.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7:8</a:t>
            </a:r>
            <a:r>
              <a:rPr lang="en-US" sz="3000">
                <a:solidFill>
                  <a:srgbClr val="FFFFFF"/>
                </a:solidFill>
                <a:cs typeface="Mandali"/>
              </a:rPr>
              <a:t> ప్రజలు ఆహారమును బూరలను పట్టుకొనగా అతడు ప్రజలందరిని తమ గుడారములకు వెళ్లనంపెను గాని ఆ మూడువందల మందిని నిలుపుకొనెను. మిద్యానీయుల దండు లోయలో అతనికి దిగువగా నుండెను.</a:t>
            </a:r>
          </a:p>
          <a:p>
            <a:pPr algn="just">
              <a:lnSpc>
                <a:spcPct val="150000"/>
              </a:lnSpc>
              <a:buNone/>
            </a:pPr>
            <a:r>
              <a:rPr lang="en-US" sz="3000" b="1">
                <a:solidFill>
                  <a:srgbClr val="FFFFFF"/>
                </a:solidFill>
                <a:cs typeface="Mandali"/>
              </a:rPr>
              <a:t>7:9</a:t>
            </a:r>
            <a:r>
              <a:rPr lang="en-US" sz="3000">
                <a:solidFill>
                  <a:srgbClr val="FFFFFF"/>
                </a:solidFill>
                <a:cs typeface="Mandali"/>
              </a:rPr>
              <a:t> ఆ రాత్రి యెహోవా అతనితో ఇట్లనెను నీవు లేచి దండుమీదికి పొమ్ము, నీచేతికి దాని నప్పగించెదను.</a:t>
            </a:r>
          </a:p>
          <a:p>
            <a:pPr algn="just">
              <a:lnSpc>
                <a:spcPct val="150000"/>
              </a:lnSpc>
              <a:buNone/>
            </a:pPr>
            <a:r>
              <a:rPr lang="en-US" sz="3000" b="1">
                <a:solidFill>
                  <a:srgbClr val="FFFFFF"/>
                </a:solidFill>
                <a:cs typeface="Mandali"/>
              </a:rPr>
              <a:t>7:10</a:t>
            </a:r>
            <a:r>
              <a:rPr lang="en-US" sz="3000">
                <a:solidFill>
                  <a:srgbClr val="FFFFFF"/>
                </a:solidFill>
                <a:cs typeface="Mandali"/>
              </a:rPr>
              <a:t> పోవుటకు నీకు భయమైనయెడల నీ పనివాడైన పూరాతోకూడ దండుకు దిగిపొమ్ము.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7:11</a:t>
            </a:r>
            <a:r>
              <a:rPr lang="en-US" sz="3000">
                <a:solidFill>
                  <a:srgbClr val="FFFFFF"/>
                </a:solidFill>
                <a:cs typeface="Mandali"/>
              </a:rPr>
              <a:t> వారు చెప్పు కొనుచున్న దానిని వినిన తరువాత నీవు ఆ దండులోనికి దిగిపోవుటకు నీచేతులు బలపరచబడునని చెప్పగా, అతడును అతని పనివాడైన పూరాయును ఆ దండులోనున్న సన్నద్ధులయొద్దకు పోయిరి.</a:t>
            </a:r>
          </a:p>
          <a:p>
            <a:pPr algn="just">
              <a:lnSpc>
                <a:spcPct val="150000"/>
              </a:lnSpc>
              <a:buNone/>
            </a:pPr>
            <a:r>
              <a:rPr lang="en-US" sz="3000" b="1">
                <a:solidFill>
                  <a:srgbClr val="FFFFFF"/>
                </a:solidFill>
                <a:cs typeface="Mandali"/>
              </a:rPr>
              <a:t>7:12</a:t>
            </a:r>
            <a:r>
              <a:rPr lang="en-US" sz="3000">
                <a:solidFill>
                  <a:srgbClr val="FFFFFF"/>
                </a:solidFill>
                <a:cs typeface="Mandali"/>
              </a:rPr>
              <a:t> మిద్యానీయులును అమాలేకీయులును తూర్పువారును లెక్కకు మిడతలవలె ఆ మైదానములో పరుండియుండిరి. వారి ఒంటెలు సముద్రతీరమందున్న యిసుక రేణువులవలె లెక్కలేనివై 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1:17</a:t>
            </a:r>
            <a:r>
              <a:rPr lang="en-US" sz="3000">
                <a:solidFill>
                  <a:srgbClr val="FFFFFF"/>
                </a:solidFill>
                <a:cs typeface="Mandali"/>
              </a:rPr>
              <a:t> యూదా వంశస్థులు తమ సహోదరులైన షిమ్యోనీయులతో కూడ పోయి జెఫతులో నివసించిన కనానీయులను హతము చేసి పట్టణమును నిర్మూలముచేసి ఆ పట్టణమునకు హోర్మా అను పేరు పెట్టిరి.</a:t>
            </a:r>
          </a:p>
          <a:p>
            <a:pPr algn="just">
              <a:lnSpc>
                <a:spcPct val="150000"/>
              </a:lnSpc>
              <a:buNone/>
            </a:pPr>
            <a:r>
              <a:rPr lang="en-US" sz="3000" b="1">
                <a:solidFill>
                  <a:srgbClr val="FFFFFF"/>
                </a:solidFill>
                <a:cs typeface="Mandali"/>
              </a:rPr>
              <a:t>1:18</a:t>
            </a:r>
            <a:r>
              <a:rPr lang="en-US" sz="3000">
                <a:solidFill>
                  <a:srgbClr val="FFFFFF"/>
                </a:solidFill>
                <a:cs typeface="Mandali"/>
              </a:rPr>
              <a:t> యూదా వంశస్థులు గాజాను దాని ప్రదేశమును అష్కెలోనును దాని ప్రదేశమును ఎక్రోనును దాని ప్రదేశమును పట్టుకొనిరి.</a:t>
            </a:r>
          </a:p>
          <a:p>
            <a:pPr algn="just">
              <a:lnSpc>
                <a:spcPct val="150000"/>
              </a:lnSpc>
              <a:buNone/>
            </a:pPr>
            <a:r>
              <a:rPr lang="en-US" sz="3000" b="1">
                <a:solidFill>
                  <a:srgbClr val="FFFFFF"/>
                </a:solidFill>
                <a:cs typeface="Mandali"/>
              </a:rPr>
              <a:t>1:19</a:t>
            </a:r>
            <a:r>
              <a:rPr lang="en-US" sz="3000">
                <a:solidFill>
                  <a:srgbClr val="FFFFFF"/>
                </a:solidFill>
                <a:cs typeface="Mandali"/>
              </a:rPr>
              <a:t> యెహోవా యూదా వంశస్థులకు తోడైయున్నందున వారు మన్యదేశమును స్వాధీనపరచుకొనిరి. అయితే మైదానమందు నివసించువారికి ఇనుపరథములున్నందున వారిని వెళ్లగొట్టలేకపోయిరి.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7:13</a:t>
            </a:r>
            <a:r>
              <a:rPr lang="en-US" sz="3000">
                <a:solidFill>
                  <a:srgbClr val="FFFFFF"/>
                </a:solidFill>
                <a:cs typeface="Mandali"/>
              </a:rPr>
              <a:t> గిద్యోను వచ్చినప్పుడు ఒకడు తాను కనిన కలను తన చెలికానికి వివరించుచుండెను. ఎట్లనగా నేనొక కలగంటిని, అదేమనగా యవలరొట్టె ఒకటి మిద్యానీయుల దండులోనికి దొర్లి యొక గుడారమునకు వచ్చి దాని పడగొట్టి తలక్రిందు చేసినప్పుడు ఆ గుడారము పడిపోయెనని చెప్పెను.</a:t>
            </a:r>
          </a:p>
          <a:p>
            <a:pPr algn="just">
              <a:lnSpc>
                <a:spcPct val="150000"/>
              </a:lnSpc>
              <a:buNone/>
            </a:pPr>
            <a:r>
              <a:rPr lang="en-US" sz="3000" b="1">
                <a:solidFill>
                  <a:srgbClr val="FFFFFF"/>
                </a:solidFill>
                <a:cs typeface="Mandali"/>
              </a:rPr>
              <a:t>7:14</a:t>
            </a:r>
            <a:r>
              <a:rPr lang="en-US" sz="3000">
                <a:solidFill>
                  <a:srgbClr val="FFFFFF"/>
                </a:solidFill>
                <a:cs typeface="Mandali"/>
              </a:rPr>
              <a:t> అందుకు వాని చెలికాడు అది ఇశ్రాయేలీయుడైన యోవాషు కుమారుడగు గిద్యోను ఖడ్గమేగాని మరేమికాదు; దేవుడు మిద్యానీయులను ఈ దండంతను అతనిచేతికి అప్పగింపబోవుచున్నాడని ఉత్తరమిచ్చెను.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7:15</a:t>
            </a:r>
            <a:r>
              <a:rPr lang="en-US" sz="3000">
                <a:solidFill>
                  <a:srgbClr val="FFFFFF"/>
                </a:solidFill>
                <a:cs typeface="Mandali"/>
              </a:rPr>
              <a:t> గిద్యోను ఆ కల వివరమును దాని తాత్పర్యమును వినినప్పుడు అతడు యెహోవాకు నమస్కారము చేసి ఇశ్రాయేలీయుల దండులోనికి తిరిగివెళ్లి లెండి, యెహోవా మిద్యానీయుల దండును మీచేతికి అప్పగించుచున్నాడని చెప్పి</a:t>
            </a:r>
          </a:p>
          <a:p>
            <a:pPr algn="just">
              <a:lnSpc>
                <a:spcPct val="150000"/>
              </a:lnSpc>
              <a:buNone/>
            </a:pPr>
            <a:r>
              <a:rPr lang="en-US" sz="3000" b="1">
                <a:solidFill>
                  <a:srgbClr val="FFFFFF"/>
                </a:solidFill>
                <a:cs typeface="Mandali"/>
              </a:rPr>
              <a:t>7:16</a:t>
            </a:r>
            <a:r>
              <a:rPr lang="en-US" sz="3000">
                <a:solidFill>
                  <a:srgbClr val="FFFFFF"/>
                </a:solidFill>
                <a:cs typeface="Mandali"/>
              </a:rPr>
              <a:t> ఆ మూడువందలమందిని మూడు గుంపులుగా చేసి బూరను వట్టికుండను ఆ కుండలలో దివిటీలను ప్రతివాని చేతికిచ్చి వారితో ఇట్లనెను నన్ను చూచి నేను చేయునట్లు చేయుడి;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7:17</a:t>
            </a:r>
            <a:r>
              <a:rPr lang="en-US" sz="3000">
                <a:solidFill>
                  <a:srgbClr val="FFFFFF"/>
                </a:solidFill>
                <a:cs typeface="Mandali"/>
              </a:rPr>
              <a:t> ఇదిగో నేను వారి దండు కొట్టకొనకు పోవుచున్నాను, నేను చేయునట్లు మీరు చేయవలెను.</a:t>
            </a:r>
          </a:p>
          <a:p>
            <a:pPr algn="just">
              <a:lnSpc>
                <a:spcPct val="150000"/>
              </a:lnSpc>
              <a:buNone/>
            </a:pPr>
            <a:r>
              <a:rPr lang="en-US" sz="3000" b="1">
                <a:solidFill>
                  <a:srgbClr val="FFFFFF"/>
                </a:solidFill>
                <a:cs typeface="Mandali"/>
              </a:rPr>
              <a:t>7:18</a:t>
            </a:r>
            <a:r>
              <a:rPr lang="en-US" sz="3000">
                <a:solidFill>
                  <a:srgbClr val="FFFFFF"/>
                </a:solidFill>
                <a:cs typeface="Mandali"/>
              </a:rPr>
              <a:t> నేనును నాతో నున్నవారందరును బూరలను ఊదునప్పుడు మీరును దండుపాళెమంతటిచుట్టు బూరలను ఊదుచు యెహోవాకును గిద్యోనుకును విజయము అని కేకలు వేయవలెనని చెప్పెను.</a:t>
            </a:r>
          </a:p>
          <a:p>
            <a:pPr algn="just">
              <a:lnSpc>
                <a:spcPct val="150000"/>
              </a:lnSpc>
              <a:buNone/>
            </a:pPr>
            <a:r>
              <a:rPr lang="en-US" sz="3000" b="1">
                <a:solidFill>
                  <a:srgbClr val="FFFFFF"/>
                </a:solidFill>
                <a:cs typeface="Mandali"/>
              </a:rPr>
              <a:t>7:19</a:t>
            </a:r>
            <a:r>
              <a:rPr lang="en-US" sz="3000">
                <a:solidFill>
                  <a:srgbClr val="FFFFFF"/>
                </a:solidFill>
                <a:cs typeface="Mandali"/>
              </a:rPr>
              <a:t> అట్లు నడిజాము మొదటి కావలివారు ఉంచబడగానే గిద్యోనును అతనితోనున్న నూరుమందియు దండుపాళెము కొట్టకొనకు పోయి బూరలను ఊది తమ చేతులలోనున్న కుండలను పగులగొట్టిరి.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7:20</a:t>
            </a:r>
            <a:r>
              <a:rPr lang="en-US" sz="3000">
                <a:solidFill>
                  <a:srgbClr val="FFFFFF"/>
                </a:solidFill>
                <a:cs typeface="Mandali"/>
              </a:rPr>
              <a:t> అట్లు ఆ మూడు గుంపులవారు బూరలను ఊదుచు ఆ కుండలను పగులగొట్టి, యెడమచేతులలో దివిటీలను కుడిచేతులలో ఊదుటకు బూరలను పట్టుకొని యెహోవా ఖడ్గము గిద్యోను ఖడ్గము అని కేకలువేసిరి.</a:t>
            </a:r>
          </a:p>
          <a:p>
            <a:pPr algn="just">
              <a:lnSpc>
                <a:spcPct val="150000"/>
              </a:lnSpc>
              <a:buNone/>
            </a:pPr>
            <a:r>
              <a:rPr lang="en-US" sz="3000" b="1">
                <a:solidFill>
                  <a:srgbClr val="FFFFFF"/>
                </a:solidFill>
                <a:cs typeface="Mandali"/>
              </a:rPr>
              <a:t>7:21</a:t>
            </a:r>
            <a:r>
              <a:rPr lang="en-US" sz="3000">
                <a:solidFill>
                  <a:srgbClr val="FFFFFF"/>
                </a:solidFill>
                <a:cs typeface="Mandali"/>
              </a:rPr>
              <a:t> వారిలో ప్రతివాడును తన చోటున దండుచుట్టు నిలిచియుండగా ఆ దండువారందరును పరుగెత్తుచు కేకలు వేయుచు పారిపోయిరి.</a:t>
            </a:r>
          </a:p>
          <a:p>
            <a:pPr algn="just">
              <a:lnSpc>
                <a:spcPct val="150000"/>
              </a:lnSpc>
              <a:buNone/>
            </a:pPr>
            <a:r>
              <a:rPr lang="en-US" sz="3000" b="1">
                <a:solidFill>
                  <a:srgbClr val="FFFFFF"/>
                </a:solidFill>
                <a:cs typeface="Mandali"/>
              </a:rPr>
              <a:t>7:22</a:t>
            </a:r>
            <a:r>
              <a:rPr lang="en-US" sz="3000">
                <a:solidFill>
                  <a:srgbClr val="FFFFFF"/>
                </a:solidFill>
                <a:cs typeface="Mandali"/>
              </a:rPr>
              <a:t> ఆ మూడువందలమంది బూరలను ఊదినప్పుడు యెహోవా దండంతటిలోను ప్రతివాని ఖడ్గమును వాని పొరుగువాని మీదికి త్రిప్పెను. దండు సెరేరాతు వైపుననున్న బేత్షిత్తావరకు తబ్బాతునొద్ద నున్న ఆబేల్మెహోలా తీరమువరకు పారిపోగా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7:23</a:t>
            </a:r>
            <a:r>
              <a:rPr lang="en-US" sz="3000">
                <a:solidFill>
                  <a:srgbClr val="FFFFFF"/>
                </a:solidFill>
                <a:cs typeface="Mandali"/>
              </a:rPr>
              <a:t> నఫ్తాలి గోత్రములోనుండియు, ఆషేరు గోత్రములోనుండియు, మనష్షే గోత్రమంతటిలోనుండియు పిలిపింపబడిన ఇశ్రాయేలీయులు కూడుకొని మిద్యానీయులను తరిమిరి.</a:t>
            </a:r>
          </a:p>
          <a:p>
            <a:pPr algn="just">
              <a:lnSpc>
                <a:spcPct val="150000"/>
              </a:lnSpc>
              <a:buNone/>
            </a:pPr>
            <a:r>
              <a:rPr lang="en-US" sz="3000" b="1">
                <a:solidFill>
                  <a:srgbClr val="FFFFFF"/>
                </a:solidFill>
                <a:cs typeface="Mandali"/>
              </a:rPr>
              <a:t>7:24</a:t>
            </a:r>
            <a:r>
              <a:rPr lang="en-US" sz="3000">
                <a:solidFill>
                  <a:srgbClr val="FFFFFF"/>
                </a:solidFill>
                <a:cs typeface="Mandali"/>
              </a:rPr>
              <a:t> గిద్యోను ఎఫ్రాయిమీయుల మన్యదేశమంతటికిని దూతలను పంపి మిద్యానీయులను ఎదుర్కొనుటకు వచ్చి, బేత్బారావరకు వాగులను యొర్దానును వారికంటె ముందుగా పట్టుకొనుడని చెప్పియుండెను గనుక, ఎఫ్రాయిమీయులందరు కూడుకొని బేత్బారావరకు వాగులను యొర్దానును పట్టుకొనిరి.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7:25</a:t>
            </a:r>
            <a:r>
              <a:rPr lang="en-US" sz="3000">
                <a:solidFill>
                  <a:srgbClr val="FFFFFF"/>
                </a:solidFill>
                <a:cs typeface="Mandali"/>
              </a:rPr>
              <a:t> మరియు వారు మిద్యాను అధిపతులైన ఓరేబు జెయేబు అను ఇద్దరిని పట్టుకొని, ఓరేబు బండమీద ఓరేబును చంపిరి, జెయేబు ద్రాక్షల తొట్టియొద్ద జెయేబును చంపి మిద్యానీయులను తరుముకొనిపోయిరి. ఓరేబు జెయేబుల తలలను యొర్దాను అవతలికి గిద్యోనునొద్దకు తెచ్చిరి.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న్యాయాధిపతులు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8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8:1</a:t>
            </a:r>
            <a:r>
              <a:rPr lang="en-US" sz="3000">
                <a:solidFill>
                  <a:srgbClr val="FFFFFF"/>
                </a:solidFill>
                <a:cs typeface="Mandali"/>
              </a:rPr>
              <a:t> అప్పుడు ఎఫ్రాయిమీయులు గిద్యోనుతో నీవు మాయెడల చూపిన మర్యాద యెట్టిది? మిద్యానీయులతో యుద్ధము చేయుటకు నీవు పోయినప్పుడు మమ్ము నేల పిలువలేదని చెప్పి అతనితో కఠినముగా కలహించిరి.</a:t>
            </a:r>
          </a:p>
          <a:p>
            <a:pPr algn="just">
              <a:lnSpc>
                <a:spcPct val="150000"/>
              </a:lnSpc>
              <a:buNone/>
            </a:pPr>
            <a:r>
              <a:rPr lang="en-US" sz="3000" b="1">
                <a:solidFill>
                  <a:srgbClr val="FFFFFF"/>
                </a:solidFill>
                <a:cs typeface="Mandali"/>
              </a:rPr>
              <a:t>8:2</a:t>
            </a:r>
            <a:r>
              <a:rPr lang="en-US" sz="3000">
                <a:solidFill>
                  <a:srgbClr val="FFFFFF"/>
                </a:solidFill>
                <a:cs typeface="Mandali"/>
              </a:rPr>
              <a:t> అందుకతడు మీరు చేసినదెక్కడ నేను చేసినదెక్కడ? అబీయెజెరు ద్రాక్షపండ్ల కోతకంటె ఎఫ్రాయిమీయుల పరిగె మంచిదికాదా? దేవుడు మిద్యానీయుల అధిపతులైన ఓరేబును జెయేబును మీచేతికి అప్పగించెను; మీరు చేసినట్లు నేను చేయగలనా? అనెను.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8:3</a:t>
            </a:r>
            <a:r>
              <a:rPr lang="en-US" sz="3000">
                <a:solidFill>
                  <a:srgbClr val="FFFFFF"/>
                </a:solidFill>
                <a:cs typeface="Mandali"/>
              </a:rPr>
              <a:t> అతడు ఆ మాట అన్నప్పుడు అతనిమీది వారి కోపము తగ్గెను.</a:t>
            </a:r>
          </a:p>
          <a:p>
            <a:pPr algn="just">
              <a:lnSpc>
                <a:spcPct val="150000"/>
              </a:lnSpc>
              <a:buNone/>
            </a:pPr>
            <a:r>
              <a:rPr lang="en-US" sz="3000" b="1">
                <a:solidFill>
                  <a:srgbClr val="FFFFFF"/>
                </a:solidFill>
                <a:cs typeface="Mandali"/>
              </a:rPr>
              <a:t>8:4</a:t>
            </a:r>
            <a:r>
              <a:rPr lang="en-US" sz="3000">
                <a:solidFill>
                  <a:srgbClr val="FFFFFF"/>
                </a:solidFill>
                <a:cs typeface="Mandali"/>
              </a:rPr>
              <a:t> గిద్యోనును అతనితోనున్న మూడువందల మందియును అలసటగా నున్నను, శత్రువులను తరుముచు యొర్దానునొద్దకు వచ్చి దాటిరి.</a:t>
            </a:r>
          </a:p>
          <a:p>
            <a:pPr algn="just">
              <a:lnSpc>
                <a:spcPct val="150000"/>
              </a:lnSpc>
              <a:buNone/>
            </a:pPr>
            <a:r>
              <a:rPr lang="en-US" sz="3000" b="1">
                <a:solidFill>
                  <a:srgbClr val="FFFFFF"/>
                </a:solidFill>
                <a:cs typeface="Mandali"/>
              </a:rPr>
              <a:t>8:5</a:t>
            </a:r>
            <a:r>
              <a:rPr lang="en-US" sz="3000">
                <a:solidFill>
                  <a:srgbClr val="FFFFFF"/>
                </a:solidFill>
                <a:cs typeface="Mandali"/>
              </a:rPr>
              <a:t> అతడు నా వెంటనున్న జనులు అలసియున్నారు, ఆహారమునకు రొట్టెలు వారికి దయచేయుడి; మేము మిద్యాను రాజులైన జెబహును సల్మున్నాను తరుముచున్నామని సుక్కోతువారితో చెప్పగా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8:6</a:t>
            </a:r>
            <a:r>
              <a:rPr lang="en-US" sz="3000">
                <a:solidFill>
                  <a:srgbClr val="FFFFFF"/>
                </a:solidFill>
                <a:cs typeface="Mandali"/>
              </a:rPr>
              <a:t> సుక్కోతు అధిపతులు జెబహు సల్మున్నా అనువారి చేతులు ఇప్పుడు నీచేతికి చిక్కినవి గనుకనా మేము నీ సేనకు ఆహారము ఇయ్యవలెనని యడిగిరి.</a:t>
            </a:r>
          </a:p>
          <a:p>
            <a:pPr algn="just">
              <a:lnSpc>
                <a:spcPct val="150000"/>
              </a:lnSpc>
              <a:buNone/>
            </a:pPr>
            <a:r>
              <a:rPr lang="en-US" sz="3000" b="1">
                <a:solidFill>
                  <a:srgbClr val="FFFFFF"/>
                </a:solidFill>
                <a:cs typeface="Mandali"/>
              </a:rPr>
              <a:t>8:7</a:t>
            </a:r>
            <a:r>
              <a:rPr lang="en-US" sz="3000">
                <a:solidFill>
                  <a:srgbClr val="FFFFFF"/>
                </a:solidFill>
                <a:cs typeface="Mandali"/>
              </a:rPr>
              <a:t> అందుకు గిద్యోను ఈ హేతువుచేతను జెబహును సల్మున్నాను యెహోవా నాచేతికప్పగించిన తరువాత నూర్చు కొయ్యలతోను కంపలతోను మీ దేహములను నూర్చివేయుదునని చెప్పెను.</a:t>
            </a:r>
          </a:p>
          <a:p>
            <a:pPr algn="just">
              <a:lnSpc>
                <a:spcPct val="150000"/>
              </a:lnSpc>
              <a:buNone/>
            </a:pPr>
            <a:r>
              <a:rPr lang="en-US" sz="3000" b="1">
                <a:solidFill>
                  <a:srgbClr val="FFFFFF"/>
                </a:solidFill>
                <a:cs typeface="Mandali"/>
              </a:rPr>
              <a:t>8:8</a:t>
            </a:r>
            <a:r>
              <a:rPr lang="en-US" sz="3000">
                <a:solidFill>
                  <a:srgbClr val="FFFFFF"/>
                </a:solidFill>
                <a:cs typeface="Mandali"/>
              </a:rPr>
              <a:t> అక్కడనుండి అతడు పెనూయేలునకు పోయి ఆలాగుననే వారితోను చెప్పగా సుక్కోతువారు ఉత్తరమిచ్చినట్లు పెనూయేలువారును అతని కుత్తరమిచ్చిరి గనుక అతడు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1:20</a:t>
            </a:r>
            <a:r>
              <a:rPr lang="en-US" sz="3000">
                <a:solidFill>
                  <a:srgbClr val="FFFFFF"/>
                </a:solidFill>
                <a:cs typeface="Mandali"/>
              </a:rPr>
              <a:t> మోషే చెప్పినట్లు వారు కాలేబుకు హెబ్రోను నియ్యగా అతడు ముగ్గురు అనాకీయులను అక్కడనుండి పారదోలి దానిని స్వాధీనపరచుకొనెను.</a:t>
            </a:r>
          </a:p>
          <a:p>
            <a:pPr algn="just">
              <a:lnSpc>
                <a:spcPct val="150000"/>
              </a:lnSpc>
              <a:buNone/>
            </a:pPr>
            <a:r>
              <a:rPr lang="en-US" sz="3000" b="1">
                <a:solidFill>
                  <a:srgbClr val="FFFFFF"/>
                </a:solidFill>
                <a:cs typeface="Mandali"/>
              </a:rPr>
              <a:t>1:21</a:t>
            </a:r>
            <a:r>
              <a:rPr lang="en-US" sz="3000">
                <a:solidFill>
                  <a:srgbClr val="FFFFFF"/>
                </a:solidFill>
                <a:cs typeface="Mandali"/>
              </a:rPr>
              <a:t> యెరూషలేములో నివసించు యెబూసీయులను బెన్యామీనీయులు వెళ్లగొట్టలేదు; యెబూసీయులు బెన్యామీనీయులతో కూడ నేటివరకు యెరూషలేములో నివసించుచున్నారు.</a:t>
            </a:r>
          </a:p>
          <a:p>
            <a:pPr algn="just">
              <a:lnSpc>
                <a:spcPct val="150000"/>
              </a:lnSpc>
              <a:buNone/>
            </a:pPr>
            <a:r>
              <a:rPr lang="en-US" sz="3000" b="1">
                <a:solidFill>
                  <a:srgbClr val="FFFFFF"/>
                </a:solidFill>
                <a:cs typeface="Mandali"/>
              </a:rPr>
              <a:t>1:22</a:t>
            </a:r>
            <a:r>
              <a:rPr lang="en-US" sz="3000">
                <a:solidFill>
                  <a:srgbClr val="FFFFFF"/>
                </a:solidFill>
                <a:cs typeface="Mandali"/>
              </a:rPr>
              <a:t> యోసేపు ఇంటివారు బేతేలుకు వెళ్లినప్పుడు యెహోవా వారికి తోడైయుండెను.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8:9</a:t>
            </a:r>
            <a:r>
              <a:rPr lang="en-US" sz="3000">
                <a:solidFill>
                  <a:srgbClr val="FFFFFF"/>
                </a:solidFill>
                <a:cs typeface="Mandali"/>
              </a:rPr>
              <a:t> నేను క్షేమముగా తిరిగివచ్చినప్పుడు ఈ గోపురమును పడగొట్టెదనని పెనూయేలు వారితో చెప్పెను.</a:t>
            </a:r>
          </a:p>
          <a:p>
            <a:pPr algn="just">
              <a:lnSpc>
                <a:spcPct val="150000"/>
              </a:lnSpc>
              <a:buNone/>
            </a:pPr>
            <a:r>
              <a:rPr lang="en-US" sz="3000" b="1">
                <a:solidFill>
                  <a:srgbClr val="FFFFFF"/>
                </a:solidFill>
                <a:cs typeface="Mandali"/>
              </a:rPr>
              <a:t>8:10</a:t>
            </a:r>
            <a:r>
              <a:rPr lang="en-US" sz="3000">
                <a:solidFill>
                  <a:srgbClr val="FFFFFF"/>
                </a:solidFill>
                <a:cs typeface="Mandali"/>
              </a:rPr>
              <a:t> అప్పుడు జెబహును సల్మున్నాయు వారితోకూడ వారి సేనలును, అనగా తూర్పు జనుల సేనలన్నిటిలో మిగిలిన యించుమించు పదునైదు వేలమంది మనుష్యులందరును కర్కోరులో నుండిరి. కత్తిదూయు నూట ఇరువదివేలమంది మనుష్యులు పడిపోయిరి.</a:t>
            </a:r>
          </a:p>
          <a:p>
            <a:pPr algn="just">
              <a:lnSpc>
                <a:spcPct val="150000"/>
              </a:lnSpc>
              <a:buNone/>
            </a:pPr>
            <a:r>
              <a:rPr lang="en-US" sz="3000" b="1">
                <a:solidFill>
                  <a:srgbClr val="FFFFFF"/>
                </a:solidFill>
                <a:cs typeface="Mandali"/>
              </a:rPr>
              <a:t>8:11</a:t>
            </a:r>
            <a:r>
              <a:rPr lang="en-US" sz="3000">
                <a:solidFill>
                  <a:srgbClr val="FFFFFF"/>
                </a:solidFill>
                <a:cs typeface="Mandali"/>
              </a:rPr>
              <a:t> అప్పుడు గిద్యోను నోబహుకును యొగేబ్బెహకును తూర్పున గుడారములలో నివసించిన వారి మార్గమున పోయి సేన నిర్భయముగా నున్నందున ఆ సేనను హతము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8:12</a:t>
            </a:r>
            <a:r>
              <a:rPr lang="en-US" sz="3000">
                <a:solidFill>
                  <a:srgbClr val="FFFFFF"/>
                </a:solidFill>
                <a:cs typeface="Mandali"/>
              </a:rPr>
              <a:t> జబహు సల్మున్నాయు పారిపోయినప్పుడు అతడు వారిని తరిమి మిద్యాను ఇద్దరు రాజులైన జెబహును సల్మున్నాను పట్టుకొని ఆ సేననంతను చెదరగొట్టెను.</a:t>
            </a:r>
          </a:p>
          <a:p>
            <a:pPr algn="just">
              <a:lnSpc>
                <a:spcPct val="150000"/>
              </a:lnSpc>
              <a:buNone/>
            </a:pPr>
            <a:r>
              <a:rPr lang="en-US" sz="3000" b="1">
                <a:solidFill>
                  <a:srgbClr val="FFFFFF"/>
                </a:solidFill>
                <a:cs typeface="Mandali"/>
              </a:rPr>
              <a:t>8:13</a:t>
            </a:r>
            <a:r>
              <a:rPr lang="en-US" sz="3000">
                <a:solidFill>
                  <a:srgbClr val="FFFFFF"/>
                </a:solidFill>
                <a:cs typeface="Mandali"/>
              </a:rPr>
              <a:t> యుద్ధము తీరిన తరువాత యోవాషు కుమారుడైన గిద్యోను</a:t>
            </a:r>
          </a:p>
          <a:p>
            <a:pPr algn="just">
              <a:lnSpc>
                <a:spcPct val="150000"/>
              </a:lnSpc>
              <a:buNone/>
            </a:pPr>
            <a:r>
              <a:rPr lang="en-US" sz="3000" b="1">
                <a:solidFill>
                  <a:srgbClr val="FFFFFF"/>
                </a:solidFill>
                <a:cs typeface="Mandali"/>
              </a:rPr>
              <a:t>8:14</a:t>
            </a:r>
            <a:r>
              <a:rPr lang="en-US" sz="3000">
                <a:solidFill>
                  <a:srgbClr val="FFFFFF"/>
                </a:solidFill>
                <a:cs typeface="Mandali"/>
              </a:rPr>
              <a:t> హెరెసు ఎగువనుండి తిరిగివచ్చి, సుక్కోతు వారిలో ఒక యౌవనుని పట్టుకొని విచారింపగా అతడు సుక్కోతు అధిపతులను పెద్దలలో డెబ్బది యేడుగురు మనుష్యులను పేరు పేరుగా వివరించి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8:15</a:t>
            </a:r>
            <a:r>
              <a:rPr lang="en-US" sz="3000">
                <a:solidFill>
                  <a:srgbClr val="FFFFFF"/>
                </a:solidFill>
                <a:cs typeface="Mandali"/>
              </a:rPr>
              <a:t> అప్పుడతడు సుక్కోతు వారియొద్దకు వచ్చి జెబహు సల్మున్నా అనువారి చేతులు నీచేతికి చిక్కినవి గనుక నా అలసియున్న నీ సేనకు మేము ఆహారము ఇయ్యవలెను అని మీరు ఎవరి విషయము నన్ను దూషించితిరో ఆ జెబహును సల్మున్నాను చూడుడి అని చెప్పి</a:t>
            </a:r>
          </a:p>
          <a:p>
            <a:pPr algn="just">
              <a:lnSpc>
                <a:spcPct val="150000"/>
              </a:lnSpc>
              <a:buNone/>
            </a:pPr>
            <a:r>
              <a:rPr lang="en-US" sz="3000" b="1">
                <a:solidFill>
                  <a:srgbClr val="FFFFFF"/>
                </a:solidFill>
                <a:cs typeface="Mandali"/>
              </a:rPr>
              <a:t>8:16</a:t>
            </a:r>
            <a:r>
              <a:rPr lang="en-US" sz="3000">
                <a:solidFill>
                  <a:srgbClr val="FFFFFF"/>
                </a:solidFill>
                <a:cs typeface="Mandali"/>
              </a:rPr>
              <a:t> ఆ ఊరి పెద్దలను పట్టుకొని నూర్చుకొయ్యలను బొమ్మజెముడును తీసికొని వాటివలన సుక్కోతువారికి బుద్ధి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8:17</a:t>
            </a:r>
            <a:r>
              <a:rPr lang="en-US" sz="3000">
                <a:solidFill>
                  <a:srgbClr val="FFFFFF"/>
                </a:solidFill>
                <a:cs typeface="Mandali"/>
              </a:rPr>
              <a:t> మరియు నతడు పెనూయేలు గోపురమును పడగొట్టి ఆ ఊరివారిని చంపెను.</a:t>
            </a:r>
          </a:p>
          <a:p>
            <a:pPr algn="just">
              <a:lnSpc>
                <a:spcPct val="150000"/>
              </a:lnSpc>
              <a:buNone/>
            </a:pPr>
            <a:r>
              <a:rPr lang="en-US" sz="3000" b="1">
                <a:solidFill>
                  <a:srgbClr val="FFFFFF"/>
                </a:solidFill>
                <a:cs typeface="Mandali"/>
              </a:rPr>
              <a:t>8:18</a:t>
            </a:r>
            <a:r>
              <a:rPr lang="en-US" sz="3000">
                <a:solidFill>
                  <a:srgbClr val="FFFFFF"/>
                </a:solidFill>
                <a:cs typeface="Mandali"/>
              </a:rPr>
              <a:t> అతడు మీరు తాబోరులో చంపిన మనుష్యులు ఎట్టివారని జెబహును సల్మున్నాను అడుగగా వారు నీవంటివారే, వారందరును రాజకుమారులను పోలియుండిరనగా</a:t>
            </a:r>
          </a:p>
          <a:p>
            <a:pPr algn="just">
              <a:lnSpc>
                <a:spcPct val="150000"/>
              </a:lnSpc>
              <a:buNone/>
            </a:pPr>
            <a:r>
              <a:rPr lang="en-US" sz="3000" b="1">
                <a:solidFill>
                  <a:srgbClr val="FFFFFF"/>
                </a:solidFill>
                <a:cs typeface="Mandali"/>
              </a:rPr>
              <a:t>8:19</a:t>
            </a:r>
            <a:r>
              <a:rPr lang="en-US" sz="3000">
                <a:solidFill>
                  <a:srgbClr val="FFFFFF"/>
                </a:solidFill>
                <a:cs typeface="Mandali"/>
              </a:rPr>
              <a:t> అతడు వారు నా తల్లి కుమారులు నా సహోదరులు; మీరు వారిని బ్రదుకనిచ్చినయెడల</a:t>
            </a:r>
          </a:p>
          <a:p>
            <a:pPr algn="just">
              <a:lnSpc>
                <a:spcPct val="150000"/>
              </a:lnSpc>
              <a:buNone/>
            </a:pPr>
            <a:r>
              <a:rPr lang="en-US" sz="3000" b="1">
                <a:solidFill>
                  <a:srgbClr val="FFFFFF"/>
                </a:solidFill>
                <a:cs typeface="Mandali"/>
              </a:rPr>
              <a:t>8:20</a:t>
            </a:r>
            <a:r>
              <a:rPr lang="en-US" sz="3000">
                <a:solidFill>
                  <a:srgbClr val="FFFFFF"/>
                </a:solidFill>
                <a:cs typeface="Mandali"/>
              </a:rPr>
              <a:t> యెహోవా జీవముతోడు, మిమ్మును చంపకుందునని చెప్పి తన పెద్ద కుమారుడైన యెతెరును చూచి నీవు లేచి వారిని చంపుమని చెప్పెను. అతడు చిన్నవాడు గనుక భయపడి కత్తిని దూయలేదు.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8:21</a:t>
            </a:r>
            <a:r>
              <a:rPr lang="en-US" sz="3000">
                <a:solidFill>
                  <a:srgbClr val="FFFFFF"/>
                </a:solidFill>
                <a:cs typeface="Mandali"/>
              </a:rPr>
              <a:t> అప్పుడు జెబహు పల్మున్నాలు ప్రాయముకొలది నరునికి శక్తియున్నది గనుక నీవు లేచి మామీద పడుమని చెప్పగా గిద్యోను లేచి జెబహును సల్మున్నాను చంపి వారి ఒంటెల మెడల మీదనున్న చంద్రహారములను తీసికొనెను.</a:t>
            </a:r>
          </a:p>
          <a:p>
            <a:pPr algn="just">
              <a:lnSpc>
                <a:spcPct val="150000"/>
              </a:lnSpc>
              <a:buNone/>
            </a:pPr>
            <a:r>
              <a:rPr lang="en-US" sz="3000" b="1">
                <a:solidFill>
                  <a:srgbClr val="FFFFFF"/>
                </a:solidFill>
                <a:cs typeface="Mandali"/>
              </a:rPr>
              <a:t>8:22</a:t>
            </a:r>
            <a:r>
              <a:rPr lang="en-US" sz="3000">
                <a:solidFill>
                  <a:srgbClr val="FFFFFF"/>
                </a:solidFill>
                <a:cs typeface="Mandali"/>
              </a:rPr>
              <a:t> అప్పుడు ఇశ్రాయేలీయులు గిద్యోనుతో నీవు మిద్యానీయుల చేతిలోనుండి మమ్మును రక్షించితివి గనుక నీవును నీ కుమారుడును నీ కుమారుని కుమారుడును మమ్మును ఏలవలెనని చెప్పిరి.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8:23</a:t>
            </a:r>
            <a:r>
              <a:rPr lang="en-US" sz="3000">
                <a:solidFill>
                  <a:srgbClr val="FFFFFF"/>
                </a:solidFill>
                <a:cs typeface="Mandali"/>
              </a:rPr>
              <a:t> అందుకు గిద్యోను నేను మిమ్మును ఏలను, నా కుమారుడును మిమ్మును ఏలరాదు, యెహోవా మిమ్మును ఏలునని చెప్పెను.</a:t>
            </a:r>
          </a:p>
          <a:p>
            <a:pPr algn="just">
              <a:lnSpc>
                <a:spcPct val="150000"/>
              </a:lnSpc>
              <a:buNone/>
            </a:pPr>
            <a:r>
              <a:rPr lang="en-US" sz="3000" b="1">
                <a:solidFill>
                  <a:srgbClr val="FFFFFF"/>
                </a:solidFill>
                <a:cs typeface="Mandali"/>
              </a:rPr>
              <a:t>8:24</a:t>
            </a:r>
            <a:r>
              <a:rPr lang="en-US" sz="3000">
                <a:solidFill>
                  <a:srgbClr val="FFFFFF"/>
                </a:solidFill>
                <a:cs typeface="Mandali"/>
              </a:rPr>
              <a:t> మరియు గిద్యోను మీలో ప్రతివాడు తన దోపుడు సొమ్ములోనున్న పోగులను నాకియ్యవలెనని మనవి చేయుచున్నాననెను. వారు ఇష్మాయేలీయులు గనుక వారికి పోగులుండెను.</a:t>
            </a:r>
          </a:p>
          <a:p>
            <a:pPr algn="just">
              <a:lnSpc>
                <a:spcPct val="150000"/>
              </a:lnSpc>
              <a:buNone/>
            </a:pPr>
            <a:r>
              <a:rPr lang="en-US" sz="3000" b="1">
                <a:solidFill>
                  <a:srgbClr val="FFFFFF"/>
                </a:solidFill>
                <a:cs typeface="Mandali"/>
              </a:rPr>
              <a:t>8:25</a:t>
            </a:r>
            <a:r>
              <a:rPr lang="en-US" sz="3000">
                <a:solidFill>
                  <a:srgbClr val="FFFFFF"/>
                </a:solidFill>
                <a:cs typeface="Mandali"/>
              </a:rPr>
              <a:t> అందుకు వారు సంతోషముగా మేము వాటినిచ్చెదమని చెప్పి యొక బట్టను పరచి ప్రతివాడును తన దోపుడుసొమ్ములోనుండిన పోగులను దానిమీద వేసెను.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8:26</a:t>
            </a:r>
            <a:r>
              <a:rPr lang="en-US" sz="3000">
                <a:solidFill>
                  <a:srgbClr val="FFFFFF"/>
                </a:solidFill>
                <a:cs typeface="Mandali"/>
              </a:rPr>
              <a:t> మిద్యాను రాజుల ఒంటి మీదనున్న చంద్రహారములు కర్ణభూషణములు ధూమ్ర వర్ణపు బట్టలు గాకను, ఒంటెల మెడలనున్న గొలుసులు గాకను, అతడు అడిగిన బంగారు పోగుల యెత్తు వెయ్యిన్ని ఏడువందల తులముల బంగారము. గిద్యోను దానితో ఒక ఏఫోదును చేయించుకొని తన పట్టణమైన ఒఫ్రాలో దాని ఉంచెను.</a:t>
            </a:r>
          </a:p>
          <a:p>
            <a:pPr algn="just">
              <a:lnSpc>
                <a:spcPct val="150000"/>
              </a:lnSpc>
              <a:buNone/>
            </a:pPr>
            <a:r>
              <a:rPr lang="en-US" sz="3000" b="1">
                <a:solidFill>
                  <a:srgbClr val="FFFFFF"/>
                </a:solidFill>
                <a:cs typeface="Mandali"/>
              </a:rPr>
              <a:t>8:27</a:t>
            </a:r>
            <a:r>
              <a:rPr lang="en-US" sz="3000">
                <a:solidFill>
                  <a:srgbClr val="FFFFFF"/>
                </a:solidFill>
                <a:cs typeface="Mandali"/>
              </a:rPr>
              <a:t> కావున ఇశ్రాయేలీయులందరు అక్కడికి పోయి దానిననుసరించి వ్యభిచారులైరి. అది గిద్యోనుకును అతని యింటివారికిని ఉరిగానుండెను.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8:28</a:t>
            </a:r>
            <a:r>
              <a:rPr lang="en-US" sz="3000">
                <a:solidFill>
                  <a:srgbClr val="FFFFFF"/>
                </a:solidFill>
                <a:cs typeface="Mandali"/>
              </a:rPr>
              <a:t> మిద్యానీయులు ఇశ్రాయేలీయుల యెదుట అణపబడి అటు తరువాత తమ తలలను ఎత్తికొనలేకపోయిరి. గిద్యోను దినములలో దేశము నలువది సంవత్సరములు నిమ్మళముగా నుండెను.</a:t>
            </a:r>
          </a:p>
          <a:p>
            <a:pPr algn="just">
              <a:lnSpc>
                <a:spcPct val="150000"/>
              </a:lnSpc>
              <a:buNone/>
            </a:pPr>
            <a:r>
              <a:rPr lang="en-US" sz="3000" b="1">
                <a:solidFill>
                  <a:srgbClr val="FFFFFF"/>
                </a:solidFill>
                <a:cs typeface="Mandali"/>
              </a:rPr>
              <a:t>8:29</a:t>
            </a:r>
            <a:r>
              <a:rPr lang="en-US" sz="3000">
                <a:solidFill>
                  <a:srgbClr val="FFFFFF"/>
                </a:solidFill>
                <a:cs typeface="Mandali"/>
              </a:rPr>
              <a:t> తరువాత యోవాషు కుమారుడైన యెరుబ్బయలు తన యింట నివసించుటకు పోయెను.</a:t>
            </a:r>
          </a:p>
          <a:p>
            <a:pPr algn="just">
              <a:lnSpc>
                <a:spcPct val="150000"/>
              </a:lnSpc>
              <a:buNone/>
            </a:pPr>
            <a:r>
              <a:rPr lang="en-US" sz="3000" b="1">
                <a:solidFill>
                  <a:srgbClr val="FFFFFF"/>
                </a:solidFill>
                <a:cs typeface="Mandali"/>
              </a:rPr>
              <a:t>8:30</a:t>
            </a:r>
            <a:r>
              <a:rPr lang="en-US" sz="3000">
                <a:solidFill>
                  <a:srgbClr val="FFFFFF"/>
                </a:solidFill>
                <a:cs typeface="Mandali"/>
              </a:rPr>
              <a:t> గిద్యోనుకు అనేక భార్యలున్నందున కడుపున కనిన డెబ్బదిమంది కుమారులు అతనికుండిరి.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8:31</a:t>
            </a:r>
            <a:r>
              <a:rPr lang="en-US" sz="3000">
                <a:solidFill>
                  <a:srgbClr val="FFFFFF"/>
                </a:solidFill>
                <a:cs typeface="Mandali"/>
              </a:rPr>
              <a:t> షెకెములోనున్న అతని ఉపపత్నియు అతనికొక కుమారుని కనగా గిద్యోను వానికి అబీమెలెకను పేరు పెట్టెను.</a:t>
            </a:r>
          </a:p>
          <a:p>
            <a:pPr algn="just">
              <a:lnSpc>
                <a:spcPct val="150000"/>
              </a:lnSpc>
              <a:buNone/>
            </a:pPr>
            <a:r>
              <a:rPr lang="en-US" sz="3000" b="1">
                <a:solidFill>
                  <a:srgbClr val="FFFFFF"/>
                </a:solidFill>
                <a:cs typeface="Mandali"/>
              </a:rPr>
              <a:t>8:32</a:t>
            </a:r>
            <a:r>
              <a:rPr lang="en-US" sz="3000">
                <a:solidFill>
                  <a:srgbClr val="FFFFFF"/>
                </a:solidFill>
                <a:cs typeface="Mandali"/>
              </a:rPr>
              <a:t> యోవాషు కుమారుడైన గిద్యోను మహా వృద్ధుడై చనిపోయి అబీయెజ్రీయుల ఒఫ్రాలోనున్న తన తండ్రియైన యోవాషు సమాధిలో పాతిపెట్టబడెను.</a:t>
            </a:r>
          </a:p>
          <a:p>
            <a:pPr algn="just">
              <a:lnSpc>
                <a:spcPct val="150000"/>
              </a:lnSpc>
              <a:buNone/>
            </a:pPr>
            <a:r>
              <a:rPr lang="en-US" sz="3000" b="1">
                <a:solidFill>
                  <a:srgbClr val="FFFFFF"/>
                </a:solidFill>
                <a:cs typeface="Mandali"/>
              </a:rPr>
              <a:t>8:33</a:t>
            </a:r>
            <a:r>
              <a:rPr lang="en-US" sz="3000">
                <a:solidFill>
                  <a:srgbClr val="FFFFFF"/>
                </a:solidFill>
                <a:cs typeface="Mandali"/>
              </a:rPr>
              <a:t> గిద్యోను చనిపోయిన తరువాత ఇశ్రాయేలీయులు చుట్టునుండు తమ శత్రువుల చేతిలోనుండి తమ్మును విడిపించిన తమ దేవుడైన యెహోవాను జ్ఞాపకము చేసికొనక</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8:34</a:t>
            </a:r>
            <a:r>
              <a:rPr lang="en-US" sz="3000">
                <a:solidFill>
                  <a:srgbClr val="FFFFFF"/>
                </a:solidFill>
                <a:cs typeface="Mandali"/>
              </a:rPr>
              <a:t> మరల బయలుల ననుసరించి వ్యభిచారులై బయల్బెరీతును తమకు దేవతగా చేసికొనిరి.</a:t>
            </a:r>
          </a:p>
          <a:p>
            <a:pPr algn="just">
              <a:lnSpc>
                <a:spcPct val="150000"/>
              </a:lnSpc>
              <a:buNone/>
            </a:pPr>
            <a:r>
              <a:rPr lang="en-US" sz="3000" b="1">
                <a:solidFill>
                  <a:srgbClr val="FFFFFF"/>
                </a:solidFill>
                <a:cs typeface="Mandali"/>
              </a:rPr>
              <a:t>8:35</a:t>
            </a:r>
            <a:r>
              <a:rPr lang="en-US" sz="3000">
                <a:solidFill>
                  <a:srgbClr val="FFFFFF"/>
                </a:solidFill>
                <a:cs typeface="Mandali"/>
              </a:rPr>
              <a:t> మరియు వారు గిద్యోనను యెరుబ్బయలు ఇశ్రాయేలీయులకు చేసిన ఉపకారమంతయు మరచి అతని యింటివారికి ఉపకారము చేయకపోయిరి.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12353</Words>
  <Application>Microsoft Macintosh PowerPoint</Application>
  <PresentationFormat>Widescreen</PresentationFormat>
  <Paragraphs>896</Paragraphs>
  <Slides>257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257</vt:i4>
      </vt:variant>
    </vt:vector>
  </HeadingPairs>
  <TitlesOfParts>
    <vt:vector size="260" baseType="lpstr">
      <vt:lpstr>Calibri</vt:lpstr>
      <vt:lpstr>Arial</vt:lpstr>
      <vt:lpstr>Office Theme</vt:lpstr>
      <vt:lpstr>న్యాయాధిపతులు</vt:lpstr>
      <vt:lpstr>అధ్యాయము 1</vt:lpstr>
      <vt:lpstr>అధ్యాయము 1</vt:lpstr>
      <vt:lpstr>అధ్యాయము 1</vt:lpstr>
      <vt:lpstr>అధ్యాయము 1</vt:lpstr>
      <vt:lpstr>అధ్యాయము 1</vt:lpstr>
      <vt:lpstr>అధ్యాయము 1</vt:lpstr>
      <vt:lpstr>అధ్యాయము 1</vt:lpstr>
      <vt:lpstr>అధ్యాయము 1</vt:lpstr>
      <vt:lpstr>అధ్యాయము 1</vt:lpstr>
      <vt:lpstr>అధ్యాయము 1</vt:lpstr>
      <vt:lpstr>అధ్యాయము 1</vt:lpstr>
      <vt:lpstr>అధ్యాయము 1</vt:lpstr>
      <vt:lpstr>అధ్యాయము 1</vt:lpstr>
      <vt:lpstr>న్యాయాధిపతులు</vt:lpstr>
      <vt:lpstr>అధ్యాయము 2</vt:lpstr>
      <vt:lpstr>అధ్యాయము 2</vt:lpstr>
      <vt:lpstr>అధ్యాయము 2</vt:lpstr>
      <vt:lpstr>అధ్యాయము 2</vt:lpstr>
      <vt:lpstr>అధ్యాయము 2</vt:lpstr>
      <vt:lpstr>అధ్యాయము 2</vt:lpstr>
      <vt:lpstr>అధ్యాయము 2</vt:lpstr>
      <vt:lpstr>అధ్యాయము 2</vt:lpstr>
      <vt:lpstr>న్యాయాధిపతులు</vt:lpstr>
      <vt:lpstr>అధ్యాయము 3</vt:lpstr>
      <vt:lpstr>అధ్యాయము 3</vt:lpstr>
      <vt:lpstr>అధ్యాయము 3</vt:lpstr>
      <vt:lpstr>అధ్యాయము 3</vt:lpstr>
      <vt:lpstr>అధ్యాయము 3</vt:lpstr>
      <vt:lpstr>అధ్యాయము 3</vt:lpstr>
      <vt:lpstr>అధ్యాయము 3</vt:lpstr>
      <vt:lpstr>అధ్యాయము 3</vt:lpstr>
      <vt:lpstr>అధ్యాయము 3</vt:lpstr>
      <vt:lpstr>అధ్యాయము 3</vt:lpstr>
      <vt:lpstr>అధ్యాయము 3</vt:lpstr>
      <vt:lpstr>అధ్యాయము 3</vt:lpstr>
      <vt:lpstr>న్యాయాధిపతులు</vt:lpstr>
      <vt:lpstr>అధ్యాయము 4</vt:lpstr>
      <vt:lpstr>అధ్యాయము 4</vt:lpstr>
      <vt:lpstr>అధ్యాయము 4</vt:lpstr>
      <vt:lpstr>అధ్యాయము 4</vt:lpstr>
      <vt:lpstr>అధ్యాయము 4</vt:lpstr>
      <vt:lpstr>అధ్యాయము 4</vt:lpstr>
      <vt:lpstr>అధ్యాయము 4</vt:lpstr>
      <vt:lpstr>అధ్యాయము 4</vt:lpstr>
      <vt:lpstr>న్యాయాధిపతులు</vt:lpstr>
      <vt:lpstr>అధ్యాయము 5</vt:lpstr>
      <vt:lpstr>అధ్యాయము 5</vt:lpstr>
      <vt:lpstr>అధ్యాయము 5</vt:lpstr>
      <vt:lpstr>అధ్యాయము 5</vt:lpstr>
      <vt:lpstr>అధ్యాయము 5</vt:lpstr>
      <vt:lpstr>అధ్యాయము 5</vt:lpstr>
      <vt:lpstr>అధ్యాయము 5</vt:lpstr>
      <vt:lpstr>అధ్యాయము 5</vt:lpstr>
      <vt:lpstr>అధ్యాయము 5</vt:lpstr>
      <vt:lpstr>అధ్యాయము 5</vt:lpstr>
      <vt:lpstr>అధ్యాయము 5</vt:lpstr>
      <vt:lpstr>న్యాయాధిపతులు</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న్యాయాధిపతులు</vt:lpstr>
      <vt:lpstr>అధ్యాయము 7</vt:lpstr>
      <vt:lpstr>అధ్యాయము 7</vt:lpstr>
      <vt:lpstr>అధ్యాయము 7</vt:lpstr>
      <vt:lpstr>అధ్యాయము 7</vt:lpstr>
      <vt:lpstr>అధ్యాయము 7</vt:lpstr>
      <vt:lpstr>అధ్యాయము 7</vt:lpstr>
      <vt:lpstr>అధ్యాయము 7</vt:lpstr>
      <vt:lpstr>అధ్యాయము 7</vt:lpstr>
      <vt:lpstr>అధ్యాయము 7</vt:lpstr>
      <vt:lpstr>అధ్యాయము 7</vt:lpstr>
      <vt:lpstr>అధ్యాయము 7</vt:lpstr>
      <vt:lpstr>న్యాయాధిపతులు</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న్యాయాధిపతులు</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న్యాయాధిపతులు</vt:lpstr>
      <vt:lpstr>అధ్యాయము 10</vt:lpstr>
      <vt:lpstr>అధ్యాయము 10</vt:lpstr>
      <vt:lpstr>అధ్యాయము 10</vt:lpstr>
      <vt:lpstr>అధ్యాయము 10</vt:lpstr>
      <vt:lpstr>అధ్యాయము 10</vt:lpstr>
      <vt:lpstr>అధ్యాయము 10</vt:lpstr>
      <vt:lpstr>న్యాయాధిపతులు</vt:lpstr>
      <vt:lpstr>అధ్యాయము 11</vt:lpstr>
      <vt:lpstr>అధ్యాయము 11</vt:lpstr>
      <vt:lpstr>అధ్యాయము 11</vt:lpstr>
      <vt:lpstr>అధ్యాయము 11</vt:lpstr>
      <vt:lpstr>అధ్యాయము 11</vt:lpstr>
      <vt:lpstr>అధ్యాయము 11</vt:lpstr>
      <vt:lpstr>అధ్యాయము 11</vt:lpstr>
      <vt:lpstr>అధ్యాయము 11</vt:lpstr>
      <vt:lpstr>అధ్యాయము 11</vt:lpstr>
      <vt:lpstr>అధ్యాయము 11</vt:lpstr>
      <vt:lpstr>అధ్యాయము 11</vt:lpstr>
      <vt:lpstr>అధ్యాయము 11</vt:lpstr>
      <vt:lpstr>అధ్యాయము 11</vt:lpstr>
      <vt:lpstr>అధ్యాయము 11</vt:lpstr>
      <vt:lpstr>అధ్యాయము 11</vt:lpstr>
      <vt:lpstr>అధ్యాయము 11</vt:lpstr>
      <vt:lpstr>న్యాయాధిపతులు</vt:lpstr>
      <vt:lpstr>అధ్యాయము 12</vt:lpstr>
      <vt:lpstr>అధ్యాయము 12</vt:lpstr>
      <vt:lpstr>అధ్యాయము 12</vt:lpstr>
      <vt:lpstr>అధ్యాయము 12</vt:lpstr>
      <vt:lpstr>అధ్యాయము 12</vt:lpstr>
      <vt:lpstr>అధ్యాయము 12</vt:lpstr>
      <vt:lpstr>న్యాయాధిపతులు</vt:lpstr>
      <vt:lpstr>అధ్యాయము 13</vt:lpstr>
      <vt:lpstr>అధ్యాయము 13</vt:lpstr>
      <vt:lpstr>అధ్యాయము 13</vt:lpstr>
      <vt:lpstr>అధ్యాయము 13</vt:lpstr>
      <vt:lpstr>అధ్యాయము 13</vt:lpstr>
      <vt:lpstr>అధ్యాయము 13</vt:lpstr>
      <vt:lpstr>అధ్యాయము 13</vt:lpstr>
      <vt:lpstr>అధ్యాయము 13</vt:lpstr>
      <vt:lpstr>అధ్యాయము 13</vt:lpstr>
      <vt:lpstr>న్యాయాధిపతులు</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న్యాయాధిపతులు</vt:lpstr>
      <vt:lpstr>అధ్యాయము 15</vt:lpstr>
      <vt:lpstr>అధ్యాయము 15</vt:lpstr>
      <vt:lpstr>అధ్యాయము 15</vt:lpstr>
      <vt:lpstr>అధ్యాయము 15</vt:lpstr>
      <vt:lpstr>అధ్యాయము 15</vt:lpstr>
      <vt:lpstr>అధ్యాయము 15</vt:lpstr>
      <vt:lpstr>అధ్యాయము 15</vt:lpstr>
      <vt:lpstr>అధ్యాయము 15</vt:lpstr>
      <vt:lpstr>న్యాయాధిపతులు</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న్యాయాధిపతులు</vt:lpstr>
      <vt:lpstr>అధ్యాయము 17</vt:lpstr>
      <vt:lpstr>అధ్యాయము 17</vt:lpstr>
      <vt:lpstr>అధ్యాయము 17</vt:lpstr>
      <vt:lpstr>అధ్యాయము 17</vt:lpstr>
      <vt:lpstr>అధ్యాయము 17</vt:lpstr>
      <vt:lpstr>న్యాయాధిపతులు</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న్యాయాధిపతులు</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న్యాయాధిపతులు</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న్యాయాధిపతులు</vt:lpstr>
      <vt:lpstr>అధ్యాయము 21</vt:lpstr>
      <vt:lpstr>అధ్యాయము 21</vt:lpstr>
      <vt:lpstr>అధ్యాయము 21</vt:lpstr>
      <vt:lpstr>అధ్యాయము 21</vt:lpstr>
      <vt:lpstr>అధ్యాయము 21</vt:lpstr>
      <vt:lpstr>అధ్యాయము 21</vt:lpstr>
      <vt:lpstr>అధ్యాయము 21</vt:lpstr>
      <vt:lpstr>అధ్యాయము 21</vt:lpstr>
      <vt:lpstr>అధ్యాయము 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న్యాయాధిపతులు</dc:title>
  <cp:lastModifiedBy>david d</cp:lastModifiedBy>
  <cp:revision>2</cp:revision>
  <dcterms:created xsi:type="dcterms:W3CDTF">2006-08-16T00:00:00Z</dcterms:created>
  <dcterms:modified xsi:type="dcterms:W3CDTF">2022-11-07T05:58:04Z</dcterms:modified>
</cp:coreProperties>
</file>