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 id="395" r:id="rId141"/>
    <p:sldId id="396" r:id="rId142"/>
    <p:sldId id="397" r:id="rId143"/>
    <p:sldId id="398" r:id="rId144"/>
    <p:sldId id="399" r:id="rId145"/>
    <p:sldId id="400" r:id="rId146"/>
    <p:sldId id="401" r:id="rId147"/>
    <p:sldId id="402" r:id="rId148"/>
    <p:sldId id="403" r:id="rId149"/>
    <p:sldId id="404" r:id="rId150"/>
    <p:sldId id="405" r:id="rId151"/>
    <p:sldId id="406" r:id="rId152"/>
    <p:sldId id="407" r:id="rId153"/>
    <p:sldId id="408" r:id="rId154"/>
    <p:sldId id="409" r:id="rId155"/>
    <p:sldId id="410" r:id="rId156"/>
    <p:sldId id="411" r:id="rId157"/>
    <p:sldId id="412" r:id="rId158"/>
    <p:sldId id="413" r:id="rId159"/>
    <p:sldId id="414" r:id="rId160"/>
    <p:sldId id="415" r:id="rId161"/>
    <p:sldId id="416" r:id="rId162"/>
    <p:sldId id="417" r:id="rId163"/>
    <p:sldId id="418" r:id="rId164"/>
    <p:sldId id="419" r:id="rId165"/>
    <p:sldId id="420" r:id="rId166"/>
    <p:sldId id="421" r:id="rId167"/>
    <p:sldId id="422" r:id="rId168"/>
    <p:sldId id="423" r:id="rId169"/>
    <p:sldId id="424" r:id="rId170"/>
    <p:sldId id="425" r:id="rId171"/>
    <p:sldId id="426" r:id="rId172"/>
    <p:sldId id="427" r:id="rId173"/>
    <p:sldId id="428" r:id="rId174"/>
    <p:sldId id="429" r:id="rId175"/>
    <p:sldId id="430" r:id="rId176"/>
    <p:sldId id="431" r:id="rId177"/>
    <p:sldId id="432" r:id="rId178"/>
    <p:sldId id="433" r:id="rId179"/>
    <p:sldId id="434" r:id="rId180"/>
    <p:sldId id="435" r:id="rId181"/>
    <p:sldId id="436" r:id="rId182"/>
    <p:sldId id="437" r:id="rId183"/>
    <p:sldId id="438" r:id="rId184"/>
    <p:sldId id="439" r:id="rId185"/>
    <p:sldId id="440" r:id="rId186"/>
    <p:sldId id="441" r:id="rId187"/>
    <p:sldId id="442" r:id="rId188"/>
    <p:sldId id="443" r:id="rId189"/>
    <p:sldId id="444" r:id="rId190"/>
    <p:sldId id="445" r:id="rId191"/>
    <p:sldId id="446" r:id="rId192"/>
    <p:sldId id="447" r:id="rId193"/>
    <p:sldId id="448" r:id="rId194"/>
    <p:sldId id="449" r:id="rId195"/>
    <p:sldId id="450" r:id="rId196"/>
    <p:sldId id="451" r:id="rId197"/>
    <p:sldId id="452" r:id="rId198"/>
    <p:sldId id="453" r:id="rId199"/>
    <p:sldId id="454" r:id="rId200"/>
    <p:sldId id="455" r:id="rId201"/>
    <p:sldId id="456" r:id="rId202"/>
    <p:sldId id="457" r:id="rId203"/>
    <p:sldId id="458" r:id="rId204"/>
    <p:sldId id="459" r:id="rId205"/>
    <p:sldId id="460" r:id="rId206"/>
    <p:sldId id="461" r:id="rId207"/>
    <p:sldId id="462" r:id="rId208"/>
    <p:sldId id="463" r:id="rId209"/>
    <p:sldId id="464" r:id="rId210"/>
    <p:sldId id="465" r:id="rId211"/>
    <p:sldId id="466" r:id="rId212"/>
    <p:sldId id="467" r:id="rId213"/>
    <p:sldId id="468" r:id="rId214"/>
    <p:sldId id="469" r:id="rId215"/>
    <p:sldId id="470" r:id="rId216"/>
    <p:sldId id="471" r:id="rId217"/>
    <p:sldId id="472" r:id="rId218"/>
    <p:sldId id="473" r:id="rId219"/>
    <p:sldId id="474" r:id="rId220"/>
    <p:sldId id="475" r:id="rId221"/>
    <p:sldId id="476" r:id="rId222"/>
    <p:sldId id="477" r:id="rId223"/>
    <p:sldId id="478" r:id="rId224"/>
    <p:sldId id="479" r:id="rId225"/>
    <p:sldId id="480" r:id="rId226"/>
    <p:sldId id="481" r:id="rId227"/>
    <p:sldId id="482" r:id="rId228"/>
    <p:sldId id="483" r:id="rId229"/>
    <p:sldId id="484" r:id="rId230"/>
    <p:sldId id="485" r:id="rId231"/>
    <p:sldId id="486" r:id="rId232"/>
    <p:sldId id="487" r:id="rId233"/>
    <p:sldId id="488" r:id="rId234"/>
    <p:sldId id="489" r:id="rId235"/>
    <p:sldId id="490" r:id="rId236"/>
    <p:sldId id="491" r:id="rId237"/>
    <p:sldId id="492" r:id="rId238"/>
    <p:sldId id="493" r:id="rId239"/>
    <p:sldId id="494" r:id="rId240"/>
    <p:sldId id="495" r:id="rId241"/>
    <p:sldId id="496" r:id="rId242"/>
    <p:sldId id="497" r:id="rId243"/>
    <p:sldId id="498" r:id="rId244"/>
    <p:sldId id="499" r:id="rId245"/>
    <p:sldId id="500" r:id="rId246"/>
    <p:sldId id="501" r:id="rId247"/>
    <p:sldId id="502" r:id="rId248"/>
    <p:sldId id="503" r:id="rId249"/>
    <p:sldId id="504" r:id="rId250"/>
    <p:sldId id="505" r:id="rId251"/>
    <p:sldId id="506" r:id="rId252"/>
    <p:sldId id="507" r:id="rId253"/>
    <p:sldId id="508" r:id="rId254"/>
    <p:sldId id="509" r:id="rId255"/>
    <p:sldId id="510" r:id="rId256"/>
    <p:sldId id="511" r:id="rId257"/>
    <p:sldId id="512" r:id="rId258"/>
    <p:sldId id="513" r:id="rId259"/>
    <p:sldId id="514" r:id="rId260"/>
    <p:sldId id="515" r:id="rId261"/>
    <p:sldId id="516" r:id="rId262"/>
    <p:sldId id="517" r:id="rId263"/>
    <p:sldId id="518" r:id="rId264"/>
    <p:sldId id="519" r:id="rId265"/>
    <p:sldId id="520" r:id="rId266"/>
    <p:sldId id="521" r:id="rId267"/>
    <p:sldId id="522" r:id="rId268"/>
    <p:sldId id="523" r:id="rId269"/>
    <p:sldId id="524" r:id="rId270"/>
    <p:sldId id="525" r:id="rId271"/>
    <p:sldId id="526" r:id="rId272"/>
    <p:sldId id="527" r:id="rId273"/>
    <p:sldId id="528" r:id="rId274"/>
    <p:sldId id="529" r:id="rId275"/>
    <p:sldId id="530" r:id="rId276"/>
    <p:sldId id="531" r:id="rId277"/>
    <p:sldId id="532" r:id="rId278"/>
    <p:sldId id="533" r:id="rId279"/>
    <p:sldId id="534" r:id="rId280"/>
    <p:sldId id="535" r:id="rId281"/>
    <p:sldId id="536" r:id="rId282"/>
    <p:sldId id="537" r:id="rId283"/>
    <p:sldId id="538" r:id="rId284"/>
    <p:sldId id="539" r:id="rId285"/>
    <p:sldId id="540" r:id="rId286"/>
    <p:sldId id="541" r:id="rId287"/>
    <p:sldId id="542" r:id="rId288"/>
    <p:sldId id="543" r:id="rId289"/>
    <p:sldId id="544" r:id="rId290"/>
    <p:sldId id="545" r:id="rId291"/>
    <p:sldId id="546" r:id="rId292"/>
    <p:sldId id="547" r:id="rId293"/>
    <p:sldId id="548" r:id="rId294"/>
    <p:sldId id="549" r:id="rId295"/>
    <p:sldId id="550" r:id="rId296"/>
    <p:sldId id="551" r:id="rId297"/>
    <p:sldId id="552" r:id="rId298"/>
    <p:sldId id="553" r:id="rId299"/>
    <p:sldId id="554" r:id="rId300"/>
    <p:sldId id="555" r:id="rId301"/>
    <p:sldId id="556" r:id="rId302"/>
    <p:sldId id="557" r:id="rId303"/>
    <p:sldId id="558" r:id="rId304"/>
    <p:sldId id="559" r:id="rId305"/>
    <p:sldId id="560" r:id="rId306"/>
    <p:sldId id="561" r:id="rId307"/>
    <p:sldId id="562" r:id="rId308"/>
    <p:sldId id="563" r:id="rId309"/>
    <p:sldId id="564" r:id="rId310"/>
    <p:sldId id="565" r:id="rId311"/>
    <p:sldId id="566" r:id="rId312"/>
    <p:sldId id="567" r:id="rId313"/>
    <p:sldId id="568" r:id="rId314"/>
    <p:sldId id="569" r:id="rId315"/>
    <p:sldId id="570" r:id="rId316"/>
    <p:sldId id="571" r:id="rId317"/>
    <p:sldId id="572" r:id="rId318"/>
    <p:sldId id="573" r:id="rId319"/>
    <p:sldId id="574" r:id="rId320"/>
    <p:sldId id="575" r:id="rId321"/>
    <p:sldId id="576" r:id="rId322"/>
    <p:sldId id="577" r:id="rId323"/>
    <p:sldId id="578" r:id="rId324"/>
    <p:sldId id="579" r:id="rId325"/>
    <p:sldId id="580" r:id="rId326"/>
    <p:sldId id="581" r:id="rId327"/>
    <p:sldId id="582" r:id="rId328"/>
    <p:sldId id="583" r:id="rId329"/>
    <p:sldId id="584" r:id="rId330"/>
    <p:sldId id="585" r:id="rId331"/>
    <p:sldId id="586" r:id="rId332"/>
    <p:sldId id="587" r:id="rId333"/>
    <p:sldId id="588" r:id="rId334"/>
    <p:sldId id="589" r:id="rId335"/>
    <p:sldId id="590" r:id="rId336"/>
    <p:sldId id="591" r:id="rId337"/>
    <p:sldId id="592" r:id="rId338"/>
    <p:sldId id="593" r:id="rId339"/>
    <p:sldId id="594" r:id="rId340"/>
    <p:sldId id="595" r:id="rId341"/>
    <p:sldId id="596" r:id="rId342"/>
    <p:sldId id="597" r:id="rId343"/>
    <p:sldId id="598" r:id="rId344"/>
    <p:sldId id="599" r:id="rId345"/>
    <p:sldId id="600" r:id="rId346"/>
    <p:sldId id="601" r:id="rId347"/>
    <p:sldId id="602" r:id="rId348"/>
    <p:sldId id="603" r:id="rId349"/>
    <p:sldId id="604" r:id="rId350"/>
    <p:sldId id="605" r:id="rId351"/>
    <p:sldId id="606" r:id="rId352"/>
    <p:sldId id="607" r:id="rId353"/>
    <p:sldId id="608" r:id="rId354"/>
    <p:sldId id="609" r:id="rId355"/>
    <p:sldId id="610" r:id="rId356"/>
    <p:sldId id="611" r:id="rId357"/>
    <p:sldId id="612" r:id="rId358"/>
    <p:sldId id="613" r:id="rId359"/>
    <p:sldId id="614" r:id="rId360"/>
    <p:sldId id="615" r:id="rId361"/>
    <p:sldId id="616" r:id="rId362"/>
    <p:sldId id="617" r:id="rId363"/>
    <p:sldId id="618" r:id="rId364"/>
    <p:sldId id="619" r:id="rId365"/>
    <p:sldId id="620" r:id="rId366"/>
    <p:sldId id="621" r:id="rId367"/>
    <p:sldId id="622" r:id="rId368"/>
    <p:sldId id="623" r:id="rId369"/>
    <p:sldId id="624" r:id="rId370"/>
    <p:sldId id="625" r:id="rId371"/>
    <p:sldId id="626" r:id="rId372"/>
    <p:sldId id="627" r:id="rId373"/>
    <p:sldId id="628" r:id="rId374"/>
    <p:sldId id="629" r:id="rId375"/>
    <p:sldId id="630" r:id="rId376"/>
    <p:sldId id="631" r:id="rId377"/>
    <p:sldId id="632" r:id="rId378"/>
    <p:sldId id="633" r:id="rId379"/>
    <p:sldId id="634" r:id="rId380"/>
    <p:sldId id="635" r:id="rId381"/>
    <p:sldId id="636" r:id="rId382"/>
    <p:sldId id="637" r:id="rId383"/>
    <p:sldId id="638" r:id="rId384"/>
    <p:sldId id="639" r:id="rId385"/>
    <p:sldId id="640" r:id="rId386"/>
    <p:sldId id="641" r:id="rId387"/>
    <p:sldId id="642" r:id="rId388"/>
    <p:sldId id="643" r:id="rId389"/>
    <p:sldId id="644" r:id="rId390"/>
    <p:sldId id="645" r:id="rId391"/>
    <p:sldId id="646" r:id="rId392"/>
    <p:sldId id="647" r:id="rId393"/>
    <p:sldId id="648" r:id="rId394"/>
    <p:sldId id="649" r:id="rId395"/>
    <p:sldId id="650" r:id="rId396"/>
    <p:sldId id="651" r:id="rId397"/>
    <p:sldId id="652" r:id="rId398"/>
    <p:sldId id="653" r:id="rId399"/>
    <p:sldId id="654" r:id="rId400"/>
    <p:sldId id="655" r:id="rId401"/>
    <p:sldId id="656" r:id="rId402"/>
    <p:sldId id="657" r:id="rId403"/>
    <p:sldId id="658" r:id="rId404"/>
    <p:sldId id="659" r:id="rId405"/>
    <p:sldId id="660" r:id="rId406"/>
    <p:sldId id="661" r:id="rId407"/>
    <p:sldId id="662" r:id="rId408"/>
    <p:sldId id="663" r:id="rId409"/>
    <p:sldId id="664" r:id="rId410"/>
    <p:sldId id="665" r:id="rId411"/>
    <p:sldId id="666" r:id="rId412"/>
    <p:sldId id="667" r:id="rId413"/>
    <p:sldId id="668" r:id="rId414"/>
    <p:sldId id="669" r:id="rId415"/>
    <p:sldId id="670" r:id="rId416"/>
    <p:sldId id="671" r:id="rId417"/>
    <p:sldId id="672" r:id="rId418"/>
    <p:sldId id="673" r:id="rId419"/>
    <p:sldId id="674" r:id="rId420"/>
    <p:sldId id="675" r:id="rId421"/>
    <p:sldId id="676" r:id="rId422"/>
    <p:sldId id="677" r:id="rId423"/>
    <p:sldId id="678" r:id="rId424"/>
    <p:sldId id="679" r:id="rId425"/>
    <p:sldId id="680" r:id="rId426"/>
    <p:sldId id="681" r:id="rId427"/>
    <p:sldId id="682" r:id="rId428"/>
    <p:sldId id="683" r:id="rId429"/>
    <p:sldId id="684" r:id="rId430"/>
    <p:sldId id="685" r:id="rId431"/>
    <p:sldId id="686" r:id="rId432"/>
    <p:sldId id="687" r:id="rId433"/>
    <p:sldId id="688" r:id="rId434"/>
    <p:sldId id="689" r:id="rId435"/>
    <p:sldId id="690" r:id="rId436"/>
    <p:sldId id="691" r:id="rId437"/>
    <p:sldId id="692" r:id="rId438"/>
    <p:sldId id="693" r:id="rId439"/>
    <p:sldId id="694" r:id="rId440"/>
    <p:sldId id="695" r:id="rId441"/>
    <p:sldId id="696" r:id="rId442"/>
    <p:sldId id="697" r:id="rId443"/>
    <p:sldId id="698" r:id="rId444"/>
    <p:sldId id="699" r:id="rId445"/>
    <p:sldId id="700" r:id="rId446"/>
    <p:sldId id="701" r:id="rId447"/>
    <p:sldId id="702" r:id="rId448"/>
    <p:sldId id="703" r:id="rId449"/>
    <p:sldId id="704" r:id="rId450"/>
  </p:sldIdLst>
  <p:sldSz cx="12192000" cy="6858000"/>
  <p:notesSz cx="6858000" cy="9144000"/>
  <p:embeddedFontLst>
    <p:embeddedFont>
      <p:font typeface="Calibri" panose="020F0502020204030204" pitchFamily="34" charset="0"/>
      <p:regular r:id="rId451"/>
      <p:bold r:id="rId452"/>
      <p:italic r:id="rId453"/>
      <p:boldItalic r:id="rId4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dVEWAY08lEZhHToLPjd2mw==" hashData="9x6cnO5d9548I8YEJXWmj8kTDZnJjy9IdygLqfCORTi/sA3OtOJyb0bkVnLAAvTx4u28dX8qHOmbZII//14JRg=="/>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626" autoAdjust="0"/>
  </p:normalViewPr>
  <p:slideViewPr>
    <p:cSldViewPr>
      <p:cViewPr varScale="1">
        <p:scale>
          <a:sx n="121" d="100"/>
          <a:sy n="121" d="100"/>
        </p:scale>
        <p:origin x="744"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433" Type="http://schemas.openxmlformats.org/officeDocument/2006/relationships/slide" Target="slides/slide432.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slide" Target="slides/slide376.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402" Type="http://schemas.openxmlformats.org/officeDocument/2006/relationships/slide" Target="slides/slide401.xml"/><Relationship Id="rId279" Type="http://schemas.openxmlformats.org/officeDocument/2006/relationships/slide" Target="slides/slide278.xml"/><Relationship Id="rId444" Type="http://schemas.openxmlformats.org/officeDocument/2006/relationships/slide" Target="slides/slide443.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388" Type="http://schemas.openxmlformats.org/officeDocument/2006/relationships/slide" Target="slides/slide387.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248" Type="http://schemas.openxmlformats.org/officeDocument/2006/relationships/slide" Target="slides/slide247.xml"/><Relationship Id="rId455" Type="http://schemas.openxmlformats.org/officeDocument/2006/relationships/presProps" Target="presProps.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399" Type="http://schemas.openxmlformats.org/officeDocument/2006/relationships/slide" Target="slides/slide398.xml"/><Relationship Id="rId259" Type="http://schemas.openxmlformats.org/officeDocument/2006/relationships/slide" Target="slides/slide258.xml"/><Relationship Id="rId424" Type="http://schemas.openxmlformats.org/officeDocument/2006/relationships/slide" Target="slides/slide423.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172" Type="http://schemas.openxmlformats.org/officeDocument/2006/relationships/slide" Target="slides/slide171.xml"/><Relationship Id="rId228" Type="http://schemas.openxmlformats.org/officeDocument/2006/relationships/slide" Target="slides/slide227.xml"/><Relationship Id="rId435" Type="http://schemas.openxmlformats.org/officeDocument/2006/relationships/slide" Target="slides/slide434.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slide" Target="slides/slide403.xml"/><Relationship Id="rId446" Type="http://schemas.openxmlformats.org/officeDocument/2006/relationships/slide" Target="slides/slide445.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415" Type="http://schemas.openxmlformats.org/officeDocument/2006/relationships/slide" Target="slides/slide414.xml"/><Relationship Id="rId457" Type="http://schemas.openxmlformats.org/officeDocument/2006/relationships/theme" Target="theme/theme1.xml"/><Relationship Id="rId261" Type="http://schemas.openxmlformats.org/officeDocument/2006/relationships/slide" Target="slides/slide260.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426" Type="http://schemas.openxmlformats.org/officeDocument/2006/relationships/slide" Target="slides/slide425.xml"/><Relationship Id="rId230" Type="http://schemas.openxmlformats.org/officeDocument/2006/relationships/slide" Target="slides/slide229.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132" Type="http://schemas.openxmlformats.org/officeDocument/2006/relationships/slide" Target="slides/slide131.xml"/><Relationship Id="rId174" Type="http://schemas.openxmlformats.org/officeDocument/2006/relationships/slide" Target="slides/slide173.xml"/><Relationship Id="rId381" Type="http://schemas.openxmlformats.org/officeDocument/2006/relationships/slide" Target="slides/slide380.xml"/><Relationship Id="rId241" Type="http://schemas.openxmlformats.org/officeDocument/2006/relationships/slide" Target="slides/slide240.xml"/><Relationship Id="rId437" Type="http://schemas.openxmlformats.org/officeDocument/2006/relationships/slide" Target="slides/slide436.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78" Type="http://schemas.openxmlformats.org/officeDocument/2006/relationships/slide" Target="slides/slide77.xml"/><Relationship Id="rId101" Type="http://schemas.openxmlformats.org/officeDocument/2006/relationships/slide" Target="slides/slide100.xml"/><Relationship Id="rId143" Type="http://schemas.openxmlformats.org/officeDocument/2006/relationships/slide" Target="slides/slide142.xml"/><Relationship Id="rId185" Type="http://schemas.openxmlformats.org/officeDocument/2006/relationships/slide" Target="slides/slide184.xml"/><Relationship Id="rId350" Type="http://schemas.openxmlformats.org/officeDocument/2006/relationships/slide" Target="slides/slide349.xml"/><Relationship Id="rId406" Type="http://schemas.openxmlformats.org/officeDocument/2006/relationships/slide" Target="slides/slide405.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448" Type="http://schemas.openxmlformats.org/officeDocument/2006/relationships/slide" Target="slides/slide447.xml"/><Relationship Id="rId252" Type="http://schemas.openxmlformats.org/officeDocument/2006/relationships/slide" Target="slides/slide251.xml"/><Relationship Id="rId294" Type="http://schemas.openxmlformats.org/officeDocument/2006/relationships/slide" Target="slides/slide293.xml"/><Relationship Id="rId308" Type="http://schemas.openxmlformats.org/officeDocument/2006/relationships/slide" Target="slides/slide307.xml"/><Relationship Id="rId47" Type="http://schemas.openxmlformats.org/officeDocument/2006/relationships/slide" Target="slides/slide46.xml"/><Relationship Id="rId89" Type="http://schemas.openxmlformats.org/officeDocument/2006/relationships/slide" Target="slides/slide88.xml"/><Relationship Id="rId112" Type="http://schemas.openxmlformats.org/officeDocument/2006/relationships/slide" Target="slides/slide111.xml"/><Relationship Id="rId154" Type="http://schemas.openxmlformats.org/officeDocument/2006/relationships/slide" Target="slides/slide153.xml"/><Relationship Id="rId361" Type="http://schemas.openxmlformats.org/officeDocument/2006/relationships/slide" Target="slides/slide360.xml"/><Relationship Id="rId196" Type="http://schemas.openxmlformats.org/officeDocument/2006/relationships/slide" Target="slides/slide195.xml"/><Relationship Id="rId417" Type="http://schemas.openxmlformats.org/officeDocument/2006/relationships/slide" Target="slides/slide416.xml"/><Relationship Id="rId16" Type="http://schemas.openxmlformats.org/officeDocument/2006/relationships/slide" Target="slides/slide15.xml"/><Relationship Id="rId221" Type="http://schemas.openxmlformats.org/officeDocument/2006/relationships/slide" Target="slides/slide220.xml"/><Relationship Id="rId263" Type="http://schemas.openxmlformats.org/officeDocument/2006/relationships/slide" Target="slides/slide262.xml"/><Relationship Id="rId319" Type="http://schemas.openxmlformats.org/officeDocument/2006/relationships/slide" Target="slides/slide318.xml"/><Relationship Id="rId58" Type="http://schemas.openxmlformats.org/officeDocument/2006/relationships/slide" Target="slides/slide57.xml"/><Relationship Id="rId123" Type="http://schemas.openxmlformats.org/officeDocument/2006/relationships/slide" Target="slides/slide122.xml"/><Relationship Id="rId330" Type="http://schemas.openxmlformats.org/officeDocument/2006/relationships/slide" Target="slides/slide329.xml"/><Relationship Id="rId165" Type="http://schemas.openxmlformats.org/officeDocument/2006/relationships/slide" Target="slides/slide164.xml"/><Relationship Id="rId372" Type="http://schemas.openxmlformats.org/officeDocument/2006/relationships/slide" Target="slides/slide371.xml"/><Relationship Id="rId428" Type="http://schemas.openxmlformats.org/officeDocument/2006/relationships/slide" Target="slides/slide427.xml"/><Relationship Id="rId232" Type="http://schemas.openxmlformats.org/officeDocument/2006/relationships/slide" Target="slides/slide231.xml"/><Relationship Id="rId274" Type="http://schemas.openxmlformats.org/officeDocument/2006/relationships/slide" Target="slides/slide273.xml"/><Relationship Id="rId27" Type="http://schemas.openxmlformats.org/officeDocument/2006/relationships/slide" Target="slides/slide26.xml"/><Relationship Id="rId69" Type="http://schemas.openxmlformats.org/officeDocument/2006/relationships/slide" Target="slides/slide68.xml"/><Relationship Id="rId134" Type="http://schemas.openxmlformats.org/officeDocument/2006/relationships/slide" Target="slides/slide133.xml"/><Relationship Id="rId80" Type="http://schemas.openxmlformats.org/officeDocument/2006/relationships/slide" Target="slides/slide79.xml"/><Relationship Id="rId176" Type="http://schemas.openxmlformats.org/officeDocument/2006/relationships/slide" Target="slides/slide175.xml"/><Relationship Id="rId341" Type="http://schemas.openxmlformats.org/officeDocument/2006/relationships/slide" Target="slides/slide340.xml"/><Relationship Id="rId383" Type="http://schemas.openxmlformats.org/officeDocument/2006/relationships/slide" Target="slides/slide382.xml"/><Relationship Id="rId439" Type="http://schemas.openxmlformats.org/officeDocument/2006/relationships/slide" Target="slides/slide438.xml"/><Relationship Id="rId201" Type="http://schemas.openxmlformats.org/officeDocument/2006/relationships/slide" Target="slides/slide200.xml"/><Relationship Id="rId243" Type="http://schemas.openxmlformats.org/officeDocument/2006/relationships/slide" Target="slides/slide242.xml"/><Relationship Id="rId285" Type="http://schemas.openxmlformats.org/officeDocument/2006/relationships/slide" Target="slides/slide284.xml"/><Relationship Id="rId450" Type="http://schemas.openxmlformats.org/officeDocument/2006/relationships/slide" Target="slides/slide449.xml"/><Relationship Id="rId38" Type="http://schemas.openxmlformats.org/officeDocument/2006/relationships/slide" Target="slides/slide37.xml"/><Relationship Id="rId103" Type="http://schemas.openxmlformats.org/officeDocument/2006/relationships/slide" Target="slides/slide102.xml"/><Relationship Id="rId310" Type="http://schemas.openxmlformats.org/officeDocument/2006/relationships/slide" Target="slides/slide309.xml"/><Relationship Id="rId91" Type="http://schemas.openxmlformats.org/officeDocument/2006/relationships/slide" Target="slides/slide90.xml"/><Relationship Id="rId145" Type="http://schemas.openxmlformats.org/officeDocument/2006/relationships/slide" Target="slides/slide144.xml"/><Relationship Id="rId187" Type="http://schemas.openxmlformats.org/officeDocument/2006/relationships/slide" Target="slides/slide186.xml"/><Relationship Id="rId352" Type="http://schemas.openxmlformats.org/officeDocument/2006/relationships/slide" Target="slides/slide351.xml"/><Relationship Id="rId394" Type="http://schemas.openxmlformats.org/officeDocument/2006/relationships/slide" Target="slides/slide393.xml"/><Relationship Id="rId408" Type="http://schemas.openxmlformats.org/officeDocument/2006/relationships/slide" Target="slides/slide407.xml"/><Relationship Id="rId212" Type="http://schemas.openxmlformats.org/officeDocument/2006/relationships/slide" Target="slides/slide211.xml"/><Relationship Id="rId254" Type="http://schemas.openxmlformats.org/officeDocument/2006/relationships/slide" Target="slides/slide253.xml"/><Relationship Id="rId49" Type="http://schemas.openxmlformats.org/officeDocument/2006/relationships/slide" Target="slides/slide48.xml"/><Relationship Id="rId114" Type="http://schemas.openxmlformats.org/officeDocument/2006/relationships/slide" Target="slides/slide113.xml"/><Relationship Id="rId296" Type="http://schemas.openxmlformats.org/officeDocument/2006/relationships/slide" Target="slides/slide295.xml"/><Relationship Id="rId60" Type="http://schemas.openxmlformats.org/officeDocument/2006/relationships/slide" Target="slides/slide59.xml"/><Relationship Id="rId156" Type="http://schemas.openxmlformats.org/officeDocument/2006/relationships/slide" Target="slides/slide155.xml"/><Relationship Id="rId198" Type="http://schemas.openxmlformats.org/officeDocument/2006/relationships/slide" Target="slides/slide197.xml"/><Relationship Id="rId321" Type="http://schemas.openxmlformats.org/officeDocument/2006/relationships/slide" Target="slides/slide320.xml"/><Relationship Id="rId363" Type="http://schemas.openxmlformats.org/officeDocument/2006/relationships/slide" Target="slides/slide362.xml"/><Relationship Id="rId419" Type="http://schemas.openxmlformats.org/officeDocument/2006/relationships/slide" Target="slides/slide418.xml"/><Relationship Id="rId223" Type="http://schemas.openxmlformats.org/officeDocument/2006/relationships/slide" Target="slides/slide222.xml"/><Relationship Id="rId430" Type="http://schemas.openxmlformats.org/officeDocument/2006/relationships/slide" Target="slides/slide429.xml"/><Relationship Id="rId18" Type="http://schemas.openxmlformats.org/officeDocument/2006/relationships/slide" Target="slides/slide17.xml"/><Relationship Id="rId265" Type="http://schemas.openxmlformats.org/officeDocument/2006/relationships/slide" Target="slides/slide264.xml"/><Relationship Id="rId125" Type="http://schemas.openxmlformats.org/officeDocument/2006/relationships/slide" Target="slides/slide124.xml"/><Relationship Id="rId167" Type="http://schemas.openxmlformats.org/officeDocument/2006/relationships/slide" Target="slides/slide166.xml"/><Relationship Id="rId332" Type="http://schemas.openxmlformats.org/officeDocument/2006/relationships/slide" Target="slides/slide331.xml"/><Relationship Id="rId374" Type="http://schemas.openxmlformats.org/officeDocument/2006/relationships/slide" Target="slides/slide373.xml"/><Relationship Id="rId71" Type="http://schemas.openxmlformats.org/officeDocument/2006/relationships/slide" Target="slides/slide70.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41" Type="http://schemas.openxmlformats.org/officeDocument/2006/relationships/slide" Target="slides/slide440.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385" Type="http://schemas.openxmlformats.org/officeDocument/2006/relationships/slide" Target="slides/slide384.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410" Type="http://schemas.openxmlformats.org/officeDocument/2006/relationships/slide" Target="slides/slide409.xml"/><Relationship Id="rId431" Type="http://schemas.openxmlformats.org/officeDocument/2006/relationships/slide" Target="slides/slide430.xml"/><Relationship Id="rId452" Type="http://schemas.openxmlformats.org/officeDocument/2006/relationships/font" Target="fonts/font2.fntdata"/><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96" Type="http://schemas.openxmlformats.org/officeDocument/2006/relationships/slide" Target="slides/slide395.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400" Type="http://schemas.openxmlformats.org/officeDocument/2006/relationships/slide" Target="slides/slide399.xml"/><Relationship Id="rId421" Type="http://schemas.openxmlformats.org/officeDocument/2006/relationships/slide" Target="slides/slide420.xml"/><Relationship Id="rId442" Type="http://schemas.openxmlformats.org/officeDocument/2006/relationships/slide" Target="slides/slide441.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slide" Target="slides/slide385.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411" Type="http://schemas.openxmlformats.org/officeDocument/2006/relationships/slide" Target="slides/slide410.xml"/><Relationship Id="rId432" Type="http://schemas.openxmlformats.org/officeDocument/2006/relationships/slide" Target="slides/slide431.xml"/><Relationship Id="rId453" Type="http://schemas.openxmlformats.org/officeDocument/2006/relationships/font" Target="fonts/font3.fntdata"/><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397" Type="http://schemas.openxmlformats.org/officeDocument/2006/relationships/slide" Target="slides/slide396.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01" Type="http://schemas.openxmlformats.org/officeDocument/2006/relationships/slide" Target="slides/slide400.xml"/><Relationship Id="rId422" Type="http://schemas.openxmlformats.org/officeDocument/2006/relationships/slide" Target="slides/slide421.xml"/><Relationship Id="rId443" Type="http://schemas.openxmlformats.org/officeDocument/2006/relationships/slide" Target="slides/slide442.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107" Type="http://schemas.openxmlformats.org/officeDocument/2006/relationships/slide" Target="slides/slide106.xml"/><Relationship Id="rId289" Type="http://schemas.openxmlformats.org/officeDocument/2006/relationships/slide" Target="slides/slide288.xml"/><Relationship Id="rId454" Type="http://schemas.openxmlformats.org/officeDocument/2006/relationships/font" Target="fonts/font4.fntdata"/><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423" Type="http://schemas.openxmlformats.org/officeDocument/2006/relationships/slide" Target="slides/slide422.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434" Type="http://schemas.openxmlformats.org/officeDocument/2006/relationships/slide" Target="slides/slide433.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slide" Target="slides/slide402.xml"/><Relationship Id="rId6" Type="http://schemas.openxmlformats.org/officeDocument/2006/relationships/slide" Target="slides/slide5.xml"/><Relationship Id="rId238" Type="http://schemas.openxmlformats.org/officeDocument/2006/relationships/slide" Target="slides/slide237.xml"/><Relationship Id="rId445" Type="http://schemas.openxmlformats.org/officeDocument/2006/relationships/slide" Target="slides/slide444.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414" Type="http://schemas.openxmlformats.org/officeDocument/2006/relationships/slide" Target="slides/slide413.xml"/><Relationship Id="rId456" Type="http://schemas.openxmlformats.org/officeDocument/2006/relationships/viewProps" Target="viewProps.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162" Type="http://schemas.openxmlformats.org/officeDocument/2006/relationships/slide" Target="slides/slide161.xml"/><Relationship Id="rId218" Type="http://schemas.openxmlformats.org/officeDocument/2006/relationships/slide" Target="slides/slide217.xml"/><Relationship Id="rId425" Type="http://schemas.openxmlformats.org/officeDocument/2006/relationships/slide" Target="slides/slide424.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436" Type="http://schemas.openxmlformats.org/officeDocument/2006/relationships/slide" Target="slides/slide435.xml"/><Relationship Id="rId240" Type="http://schemas.openxmlformats.org/officeDocument/2006/relationships/slide" Target="slides/slide239.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391" Type="http://schemas.openxmlformats.org/officeDocument/2006/relationships/slide" Target="slides/slide390.xml"/><Relationship Id="rId405" Type="http://schemas.openxmlformats.org/officeDocument/2006/relationships/slide" Target="slides/slide404.xml"/><Relationship Id="rId447" Type="http://schemas.openxmlformats.org/officeDocument/2006/relationships/slide" Target="slides/slide446.xml"/><Relationship Id="rId251" Type="http://schemas.openxmlformats.org/officeDocument/2006/relationships/slide" Target="slides/slide250.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416" Type="http://schemas.openxmlformats.org/officeDocument/2006/relationships/slide" Target="slides/slide415.xml"/><Relationship Id="rId220" Type="http://schemas.openxmlformats.org/officeDocument/2006/relationships/slide" Target="slides/slide219.xml"/><Relationship Id="rId458" Type="http://schemas.openxmlformats.org/officeDocument/2006/relationships/tableStyles" Target="tableStyles.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 Id="rId427" Type="http://schemas.openxmlformats.org/officeDocument/2006/relationships/slide" Target="slides/slide426.xml"/><Relationship Id="rId26" Type="http://schemas.openxmlformats.org/officeDocument/2006/relationships/slide" Target="slides/slide25.xml"/><Relationship Id="rId231" Type="http://schemas.openxmlformats.org/officeDocument/2006/relationships/slide" Target="slides/slide230.xml"/><Relationship Id="rId273" Type="http://schemas.openxmlformats.org/officeDocument/2006/relationships/slide" Target="slides/slide272.xml"/><Relationship Id="rId329" Type="http://schemas.openxmlformats.org/officeDocument/2006/relationships/slide" Target="slides/slide328.xml"/><Relationship Id="rId68" Type="http://schemas.openxmlformats.org/officeDocument/2006/relationships/slide" Target="slides/slide67.xml"/><Relationship Id="rId133" Type="http://schemas.openxmlformats.org/officeDocument/2006/relationships/slide" Target="slides/slide132.xml"/><Relationship Id="rId175" Type="http://schemas.openxmlformats.org/officeDocument/2006/relationships/slide" Target="slides/slide174.xml"/><Relationship Id="rId340" Type="http://schemas.openxmlformats.org/officeDocument/2006/relationships/slide" Target="slides/slide339.xml"/><Relationship Id="rId200" Type="http://schemas.openxmlformats.org/officeDocument/2006/relationships/slide" Target="slides/slide199.xml"/><Relationship Id="rId382" Type="http://schemas.openxmlformats.org/officeDocument/2006/relationships/slide" Target="slides/slide381.xml"/><Relationship Id="rId438" Type="http://schemas.openxmlformats.org/officeDocument/2006/relationships/slide" Target="slides/slide437.xml"/><Relationship Id="rId242" Type="http://schemas.openxmlformats.org/officeDocument/2006/relationships/slide" Target="slides/slide241.xml"/><Relationship Id="rId284" Type="http://schemas.openxmlformats.org/officeDocument/2006/relationships/slide" Target="slides/slide283.xml"/><Relationship Id="rId37" Type="http://schemas.openxmlformats.org/officeDocument/2006/relationships/slide" Target="slides/slide36.xml"/><Relationship Id="rId79" Type="http://schemas.openxmlformats.org/officeDocument/2006/relationships/slide" Target="slides/slide78.xml"/><Relationship Id="rId102" Type="http://schemas.openxmlformats.org/officeDocument/2006/relationships/slide" Target="slides/slide101.xml"/><Relationship Id="rId144" Type="http://schemas.openxmlformats.org/officeDocument/2006/relationships/slide" Target="slides/slide143.xml"/><Relationship Id="rId90" Type="http://schemas.openxmlformats.org/officeDocument/2006/relationships/slide" Target="slides/slide89.xml"/><Relationship Id="rId186" Type="http://schemas.openxmlformats.org/officeDocument/2006/relationships/slide" Target="slides/slide185.xml"/><Relationship Id="rId351" Type="http://schemas.openxmlformats.org/officeDocument/2006/relationships/slide" Target="slides/slide350.xml"/><Relationship Id="rId393" Type="http://schemas.openxmlformats.org/officeDocument/2006/relationships/slide" Target="slides/slide392.xml"/><Relationship Id="rId407" Type="http://schemas.openxmlformats.org/officeDocument/2006/relationships/slide" Target="slides/slide406.xml"/><Relationship Id="rId449" Type="http://schemas.openxmlformats.org/officeDocument/2006/relationships/slide" Target="slides/slide448.xml"/><Relationship Id="rId211" Type="http://schemas.openxmlformats.org/officeDocument/2006/relationships/slide" Target="slides/slide210.xml"/><Relationship Id="rId253" Type="http://schemas.openxmlformats.org/officeDocument/2006/relationships/slide" Target="slides/slide252.xml"/><Relationship Id="rId295" Type="http://schemas.openxmlformats.org/officeDocument/2006/relationships/slide" Target="slides/slide294.xml"/><Relationship Id="rId309" Type="http://schemas.openxmlformats.org/officeDocument/2006/relationships/slide" Target="slides/slide308.xml"/><Relationship Id="rId48" Type="http://schemas.openxmlformats.org/officeDocument/2006/relationships/slide" Target="slides/slide47.xml"/><Relationship Id="rId113" Type="http://schemas.openxmlformats.org/officeDocument/2006/relationships/slide" Target="slides/slide112.xml"/><Relationship Id="rId320" Type="http://schemas.openxmlformats.org/officeDocument/2006/relationships/slide" Target="slides/slide319.xml"/><Relationship Id="rId155" Type="http://schemas.openxmlformats.org/officeDocument/2006/relationships/slide" Target="slides/slide154.xml"/><Relationship Id="rId197" Type="http://schemas.openxmlformats.org/officeDocument/2006/relationships/slide" Target="slides/slide196.xml"/><Relationship Id="rId362" Type="http://schemas.openxmlformats.org/officeDocument/2006/relationships/slide" Target="slides/slide361.xml"/><Relationship Id="rId418" Type="http://schemas.openxmlformats.org/officeDocument/2006/relationships/slide" Target="slides/slide417.xml"/><Relationship Id="rId222" Type="http://schemas.openxmlformats.org/officeDocument/2006/relationships/slide" Target="slides/slide221.xml"/><Relationship Id="rId264" Type="http://schemas.openxmlformats.org/officeDocument/2006/relationships/slide" Target="slides/slide263.xml"/><Relationship Id="rId17" Type="http://schemas.openxmlformats.org/officeDocument/2006/relationships/slide" Target="slides/slide16.xml"/><Relationship Id="rId59" Type="http://schemas.openxmlformats.org/officeDocument/2006/relationships/slide" Target="slides/slide58.xml"/><Relationship Id="rId124" Type="http://schemas.openxmlformats.org/officeDocument/2006/relationships/slide" Target="slides/slide123.xml"/><Relationship Id="rId70" Type="http://schemas.openxmlformats.org/officeDocument/2006/relationships/slide" Target="slides/slide69.xml"/><Relationship Id="rId166" Type="http://schemas.openxmlformats.org/officeDocument/2006/relationships/slide" Target="slides/slide165.xml"/><Relationship Id="rId331" Type="http://schemas.openxmlformats.org/officeDocument/2006/relationships/slide" Target="slides/slide330.xml"/><Relationship Id="rId373" Type="http://schemas.openxmlformats.org/officeDocument/2006/relationships/slide" Target="slides/slide372.xml"/><Relationship Id="rId429" Type="http://schemas.openxmlformats.org/officeDocument/2006/relationships/slide" Target="slides/slide428.xml"/><Relationship Id="rId1" Type="http://schemas.openxmlformats.org/officeDocument/2006/relationships/slideMaster" Target="slideMasters/slideMaster1.xml"/><Relationship Id="rId233" Type="http://schemas.openxmlformats.org/officeDocument/2006/relationships/slide" Target="slides/slide232.xml"/><Relationship Id="rId440" Type="http://schemas.openxmlformats.org/officeDocument/2006/relationships/slide" Target="slides/slide439.xml"/><Relationship Id="rId28" Type="http://schemas.openxmlformats.org/officeDocument/2006/relationships/slide" Target="slides/slide27.xml"/><Relationship Id="rId275" Type="http://schemas.openxmlformats.org/officeDocument/2006/relationships/slide" Target="slides/slide274.xml"/><Relationship Id="rId300" Type="http://schemas.openxmlformats.org/officeDocument/2006/relationships/slide" Target="slides/slide299.xml"/><Relationship Id="rId81" Type="http://schemas.openxmlformats.org/officeDocument/2006/relationships/slide" Target="slides/slide80.xml"/><Relationship Id="rId135" Type="http://schemas.openxmlformats.org/officeDocument/2006/relationships/slide" Target="slides/slide134.xml"/><Relationship Id="rId177" Type="http://schemas.openxmlformats.org/officeDocument/2006/relationships/slide" Target="slides/slide176.xml"/><Relationship Id="rId342" Type="http://schemas.openxmlformats.org/officeDocument/2006/relationships/slide" Target="slides/slide341.xml"/><Relationship Id="rId384" Type="http://schemas.openxmlformats.org/officeDocument/2006/relationships/slide" Target="slides/slide383.xml"/><Relationship Id="rId202" Type="http://schemas.openxmlformats.org/officeDocument/2006/relationships/slide" Target="slides/slide201.xml"/><Relationship Id="rId244" Type="http://schemas.openxmlformats.org/officeDocument/2006/relationships/slide" Target="slides/slide243.xml"/><Relationship Id="rId39" Type="http://schemas.openxmlformats.org/officeDocument/2006/relationships/slide" Target="slides/slide38.xml"/><Relationship Id="rId286" Type="http://schemas.openxmlformats.org/officeDocument/2006/relationships/slide" Target="slides/slide285.xml"/><Relationship Id="rId451" Type="http://schemas.openxmlformats.org/officeDocument/2006/relationships/font" Target="fonts/font1.fntdata"/><Relationship Id="rId50" Type="http://schemas.openxmlformats.org/officeDocument/2006/relationships/slide" Target="slides/slide49.xml"/><Relationship Id="rId104" Type="http://schemas.openxmlformats.org/officeDocument/2006/relationships/slide" Target="slides/slide103.xml"/><Relationship Id="rId146" Type="http://schemas.openxmlformats.org/officeDocument/2006/relationships/slide" Target="slides/slide145.xml"/><Relationship Id="rId188" Type="http://schemas.openxmlformats.org/officeDocument/2006/relationships/slide" Target="slides/slide187.xml"/><Relationship Id="rId311" Type="http://schemas.openxmlformats.org/officeDocument/2006/relationships/slide" Target="slides/slide310.xml"/><Relationship Id="rId353" Type="http://schemas.openxmlformats.org/officeDocument/2006/relationships/slide" Target="slides/slide352.xml"/><Relationship Id="rId395" Type="http://schemas.openxmlformats.org/officeDocument/2006/relationships/slide" Target="slides/slide394.xml"/><Relationship Id="rId409" Type="http://schemas.openxmlformats.org/officeDocument/2006/relationships/slide" Target="slides/slide408.xml"/><Relationship Id="rId92" Type="http://schemas.openxmlformats.org/officeDocument/2006/relationships/slide" Target="slides/slide91.xml"/><Relationship Id="rId213" Type="http://schemas.openxmlformats.org/officeDocument/2006/relationships/slide" Target="slides/slide212.xml"/><Relationship Id="rId420" Type="http://schemas.openxmlformats.org/officeDocument/2006/relationships/slide" Target="slides/slide41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7" name="Picture 4">
            <a:extLst>
              <a:ext uri="{FF2B5EF4-FFF2-40B4-BE49-F238E27FC236}">
                <a16:creationId xmlns:a16="http://schemas.microsoft.com/office/drawing/2014/main" id="{00CB4C45-71E4-DB0C-21D5-E26FA334C3BF}"/>
              </a:ext>
            </a:extLst>
          </p:cNvPr>
          <p:cNvPicPr>
            <a:picLocks noChangeAspect="1"/>
          </p:cNvPicPr>
          <p:nvPr userDrawn="1"/>
        </p:nvPicPr>
        <p:blipFill>
          <a:blip r:embed="rId2"/>
          <a:stretch>
            <a:fillRect/>
          </a:stretch>
        </p:blipFill>
        <p:spPr>
          <a:xfrm>
            <a:off x="11506200" y="32578"/>
            <a:ext cx="660400" cy="6604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11/6/22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11/6/22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11/6/22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0"/>
            <a:ext cx="11430000" cy="1016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143000"/>
            <a:ext cx="11557000" cy="5334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11/6/22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7" name="Picture 7"/>
          <p:cNvPicPr>
            <a:picLocks noChangeAspect="1"/>
          </p:cNvPicPr>
          <p:nvPr/>
        </p:nvPicPr>
        <p:blipFill>
          <a:blip r:embed="rId13"/>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667000"/>
            <a:ext cx="11430000" cy="1270000"/>
          </a:xfrm>
        </p:spPr>
        <p:txBody>
          <a:bodyPr/>
          <a:lstStyle/>
          <a:p>
            <a:pPr algn="ctr"/>
            <a:r>
              <a:rPr lang="en-US" sz="5000" b="1">
                <a:solidFill>
                  <a:srgbClr val="FFFFFF"/>
                </a:solidFill>
                <a:cs typeface="Mandali"/>
              </a:rPr>
              <a:t>నిర్గమకాండము</a:t>
            </a:r>
          </a:p>
        </p:txBody>
      </p:sp>
      <p:sp>
        <p:nvSpPr>
          <p:cNvPr id="3" name="Subtitle 2"/>
          <p:cNvSpPr>
            <a:spLocks noGrp="1"/>
          </p:cNvSpPr>
          <p:nvPr>
            <p:ph type="subTitle" idx="1"/>
          </p:nvPr>
        </p:nvSpPr>
        <p:spPr>
          <a:xfrm>
            <a:off x="304800" y="4064000"/>
            <a:ext cx="11430000" cy="2540000"/>
          </a:xfrm>
        </p:spPr>
        <p:txBody>
          <a:bodyPr>
            <a:normAutofit lnSpcReduction="10000"/>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US" sz="3000" b="1">
                <a:solidFill>
                  <a:srgbClr val="FFFFFF"/>
                </a:solidFill>
                <a:cs typeface="Mandali"/>
              </a:rPr>
              <a:t>అధ్యాయము 1
పరిశుద్ధ గ్రంధము
www.TeluguBibleStudy.com</a:t>
            </a:r>
          </a:p>
        </p:txBody>
      </p:sp>
      <p:pic>
        <p:nvPicPr>
          <p:cNvPr id="4" name="Picture 4"/>
          <p:cNvPicPr>
            <a:picLocks noChangeAspect="1"/>
          </p:cNvPicPr>
          <p:nvPr/>
        </p:nvPicPr>
        <p:blipFill>
          <a:blip r:embed="rId2"/>
          <a:stretch>
            <a:fillRect/>
          </a:stretch>
        </p:blipFill>
        <p:spPr>
          <a:xfrm>
            <a:off x="4445000" y="127000"/>
            <a:ext cx="2540000" cy="2540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2:1</a:t>
            </a:r>
            <a:r>
              <a:rPr lang="en-US" sz="3000">
                <a:solidFill>
                  <a:srgbClr val="FFFFFF"/>
                </a:solidFill>
                <a:cs typeface="Mandali"/>
              </a:rPr>
              <a:t> లేవి వంశస్థుడొకడు వెళ్లి లేవి కుమార్తెను వివాహము చేసికొనెను.</a:t>
            </a:r>
          </a:p>
          <a:p>
            <a:pPr algn="just">
              <a:lnSpc>
                <a:spcPct val="150000"/>
              </a:lnSpc>
              <a:buNone/>
            </a:pPr>
            <a:r>
              <a:rPr lang="en-US" sz="3000" b="1">
                <a:solidFill>
                  <a:srgbClr val="FFFFFF"/>
                </a:solidFill>
                <a:cs typeface="Mandali"/>
              </a:rPr>
              <a:t>2:2</a:t>
            </a:r>
            <a:r>
              <a:rPr lang="en-US" sz="3000">
                <a:solidFill>
                  <a:srgbClr val="FFFFFF"/>
                </a:solidFill>
                <a:cs typeface="Mandali"/>
              </a:rPr>
              <a:t> ఆ స్త్రీ గర్భవతియై కుమారుని కని, వాడు సుందరుడై యుండుట చూచి మూడునెలలు వానిని దాచెను.</a:t>
            </a:r>
          </a:p>
          <a:p>
            <a:pPr algn="just">
              <a:lnSpc>
                <a:spcPct val="150000"/>
              </a:lnSpc>
              <a:buNone/>
            </a:pPr>
            <a:r>
              <a:rPr lang="en-US" sz="3000" b="1">
                <a:solidFill>
                  <a:srgbClr val="FFFFFF"/>
                </a:solidFill>
                <a:cs typeface="Mandali"/>
              </a:rPr>
              <a:t>2:3</a:t>
            </a:r>
            <a:r>
              <a:rPr lang="en-US" sz="3000">
                <a:solidFill>
                  <a:srgbClr val="FFFFFF"/>
                </a:solidFill>
                <a:cs typeface="Mandali"/>
              </a:rPr>
              <a:t> తరువాత ఆమె వాని దాచలేక వాని కొరకు ఒక జమ్ముపెట్టె తీసికొని, దానికి జిగటమన్నును కీలును పూసి, అందులో ఆ పిల్లవానిని పెట్టి యేటియొడ్డున జమ్ములో దానిని ఉంచగా,</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10</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10:15</a:t>
            </a:r>
            <a:r>
              <a:rPr lang="en-US" sz="3000">
                <a:solidFill>
                  <a:srgbClr val="FFFFFF"/>
                </a:solidFill>
                <a:cs typeface="Mandali"/>
              </a:rPr>
              <a:t> ఆ దేశమున చీకటి కమ్మెను, ఆ దేశపు కూరగాయలన్నిటిని ఆ వడగండ్లు పాడుచేయని వృక్షఫలములన్నిటిని అవి తినివేసెను. ఐగుప్తు దేశమంతట చెట్లేగాని పొలముల కూరయేగాని పచ్చనిదేదియు మిగిలియుండలేదు.</a:t>
            </a:r>
          </a:p>
          <a:p>
            <a:pPr algn="just">
              <a:lnSpc>
                <a:spcPct val="150000"/>
              </a:lnSpc>
              <a:buNone/>
            </a:pPr>
            <a:r>
              <a:rPr lang="en-US" sz="3000" b="1">
                <a:solidFill>
                  <a:srgbClr val="FFFFFF"/>
                </a:solidFill>
                <a:cs typeface="Mandali"/>
              </a:rPr>
              <a:t>10:16</a:t>
            </a:r>
            <a:r>
              <a:rPr lang="en-US" sz="3000">
                <a:solidFill>
                  <a:srgbClr val="FFFFFF"/>
                </a:solidFill>
                <a:cs typeface="Mandali"/>
              </a:rPr>
              <a:t> కాబట్టి ఫరో మోషే అహరోనులను త్వరగా పిలిపించి నేను మీ దేవుడైన యెహోవా యెడలను మీ యెడలను పాపము చేసితిని.</a:t>
            </a:r>
          </a:p>
          <a:p>
            <a:pPr algn="just">
              <a:lnSpc>
                <a:spcPct val="150000"/>
              </a:lnSpc>
              <a:buNone/>
            </a:pPr>
            <a:r>
              <a:rPr lang="en-US" sz="3000" b="1">
                <a:solidFill>
                  <a:srgbClr val="FFFFFF"/>
                </a:solidFill>
                <a:cs typeface="Mandali"/>
              </a:rPr>
              <a:t>10:17</a:t>
            </a:r>
            <a:r>
              <a:rPr lang="en-US" sz="3000">
                <a:solidFill>
                  <a:srgbClr val="FFFFFF"/>
                </a:solidFill>
                <a:cs typeface="Mandali"/>
              </a:rPr>
              <a:t> మీరు దయచేసి, యీసారి మాత్రమే నా పాపము క్షమించి, నా మీదనుండి యీ చావు మాత్రము తొలగించుమని మీ దేవుడైన యెహోవాను వేడుకొనుడనగా</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10</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10:18</a:t>
            </a:r>
            <a:r>
              <a:rPr lang="en-US" sz="3000">
                <a:solidFill>
                  <a:srgbClr val="FFFFFF"/>
                </a:solidFill>
                <a:cs typeface="Mandali"/>
              </a:rPr>
              <a:t> అతడు ఫరోయొద్దనుండి బయలువెళ్లి యెహోవాను వేడుకొనెను.</a:t>
            </a:r>
          </a:p>
          <a:p>
            <a:pPr algn="just">
              <a:lnSpc>
                <a:spcPct val="150000"/>
              </a:lnSpc>
              <a:buNone/>
            </a:pPr>
            <a:r>
              <a:rPr lang="en-US" sz="3000" b="1">
                <a:solidFill>
                  <a:srgbClr val="FFFFFF"/>
                </a:solidFill>
                <a:cs typeface="Mandali"/>
              </a:rPr>
              <a:t>10:19</a:t>
            </a:r>
            <a:r>
              <a:rPr lang="en-US" sz="3000">
                <a:solidFill>
                  <a:srgbClr val="FFFFFF"/>
                </a:solidFill>
                <a:cs typeface="Mandali"/>
              </a:rPr>
              <a:t> అప్పుడు యెహోవా గాలిని త్రిప్పి మహా బలమైన పడమటిగాలిని విసరజేయగా అది ఆ మిడతలను కొంచుపోయి ఎఱ్ఱసముద్రములో పడవేసెను. ఐగుప్తు సమస్త ప్రాంతములలో ఒక్క మిడతయైనను నిలువలేదు</a:t>
            </a:r>
          </a:p>
          <a:p>
            <a:pPr algn="just">
              <a:lnSpc>
                <a:spcPct val="150000"/>
              </a:lnSpc>
              <a:buNone/>
            </a:pPr>
            <a:r>
              <a:rPr lang="en-US" sz="3000" b="1">
                <a:solidFill>
                  <a:srgbClr val="FFFFFF"/>
                </a:solidFill>
                <a:cs typeface="Mandali"/>
              </a:rPr>
              <a:t>10:20</a:t>
            </a:r>
            <a:r>
              <a:rPr lang="en-US" sz="3000">
                <a:solidFill>
                  <a:srgbClr val="FFFFFF"/>
                </a:solidFill>
                <a:cs typeface="Mandali"/>
              </a:rPr>
              <a:t> అయినను యెహోవా ఫరో హృదయమును కఠినపరచెను; అతడు ఇశ్రాయేలీయులను పోనియ్యడాయెను.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10</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10:21</a:t>
            </a:r>
            <a:r>
              <a:rPr lang="en-US" sz="3000">
                <a:solidFill>
                  <a:srgbClr val="FFFFFF"/>
                </a:solidFill>
                <a:cs typeface="Mandali"/>
              </a:rPr>
              <a:t> అందుకు యెహోవా మోషేతో ఆకాశమువైపు నీ చెయ్యి చాపుము. ఐగుప్తు దేశముమీద చీకటి చేతికి తెలియునంత చిక్కని చీకటి కమ్ముననెను.</a:t>
            </a:r>
          </a:p>
          <a:p>
            <a:pPr algn="just">
              <a:lnSpc>
                <a:spcPct val="150000"/>
              </a:lnSpc>
              <a:buNone/>
            </a:pPr>
            <a:r>
              <a:rPr lang="en-US" sz="3000" b="1">
                <a:solidFill>
                  <a:srgbClr val="FFFFFF"/>
                </a:solidFill>
                <a:cs typeface="Mandali"/>
              </a:rPr>
              <a:t>10:22</a:t>
            </a:r>
            <a:r>
              <a:rPr lang="en-US" sz="3000">
                <a:solidFill>
                  <a:srgbClr val="FFFFFF"/>
                </a:solidFill>
                <a:cs typeface="Mandali"/>
              </a:rPr>
              <a:t> మోషే ఆకాశమువైపు తన చెయ్యి యెత్తినప్పుడు ఐగుప్తు దేశమంతయు మూడు దినములు గాఢాంధకారమాయెను.</a:t>
            </a:r>
          </a:p>
          <a:p>
            <a:pPr algn="just">
              <a:lnSpc>
                <a:spcPct val="150000"/>
              </a:lnSpc>
              <a:buNone/>
            </a:pPr>
            <a:r>
              <a:rPr lang="en-US" sz="3000" b="1">
                <a:solidFill>
                  <a:srgbClr val="FFFFFF"/>
                </a:solidFill>
                <a:cs typeface="Mandali"/>
              </a:rPr>
              <a:t>10:23</a:t>
            </a:r>
            <a:r>
              <a:rPr lang="en-US" sz="3000">
                <a:solidFill>
                  <a:srgbClr val="FFFFFF"/>
                </a:solidFill>
                <a:cs typeface="Mandali"/>
              </a:rPr>
              <a:t> మూడు దినములు ఒకనినొకడు కనుగొనలేదు, ఎవడును తానున్న చోటనుండి లేవలేకపోయెను; అయినను ఇశ్రాయేలీయులకందరికి వారి నివాసములలో వెలుగుండెను.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10</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10:24</a:t>
            </a:r>
            <a:r>
              <a:rPr lang="en-US" sz="3000">
                <a:solidFill>
                  <a:srgbClr val="FFFFFF"/>
                </a:solidFill>
                <a:cs typeface="Mandali"/>
              </a:rPr>
              <a:t> ఫరో మోషేను పిలిపించి మీరు వెళ్లి యెహోవాను సేవించుడి. మీ మందలు మీ పశువులు మాత్రమే ఇక్కడ ఉండవలెను, మీ బిడ్డలు మీతో వెళ్లవచ్చుననగా</a:t>
            </a:r>
          </a:p>
          <a:p>
            <a:pPr algn="just">
              <a:lnSpc>
                <a:spcPct val="150000"/>
              </a:lnSpc>
              <a:buNone/>
            </a:pPr>
            <a:r>
              <a:rPr lang="en-US" sz="3000" b="1">
                <a:solidFill>
                  <a:srgbClr val="FFFFFF"/>
                </a:solidFill>
                <a:cs typeface="Mandali"/>
              </a:rPr>
              <a:t>10:25</a:t>
            </a:r>
            <a:r>
              <a:rPr lang="en-US" sz="3000">
                <a:solidFill>
                  <a:srgbClr val="FFFFFF"/>
                </a:solidFill>
                <a:cs typeface="Mandali"/>
              </a:rPr>
              <a:t> మోషే మేము మా దేవుడైన యెహోవాకు అర్పింపవలసిన బలుల నిమిత్తమును హోమార్పణల నిమిత్తమును నీవు మాకు పశువులనియ్యవలెను.</a:t>
            </a:r>
          </a:p>
          <a:p>
            <a:pPr algn="just">
              <a:lnSpc>
                <a:spcPct val="150000"/>
              </a:lnSpc>
              <a:buNone/>
            </a:pPr>
            <a:r>
              <a:rPr lang="en-US" sz="3000" b="1">
                <a:solidFill>
                  <a:srgbClr val="FFFFFF"/>
                </a:solidFill>
                <a:cs typeface="Mandali"/>
              </a:rPr>
              <a:t>10:26</a:t>
            </a:r>
            <a:r>
              <a:rPr lang="en-US" sz="3000">
                <a:solidFill>
                  <a:srgbClr val="FFFFFF"/>
                </a:solidFill>
                <a:cs typeface="Mandali"/>
              </a:rPr>
              <a:t> మా పశువులును మాతోకూడ రావలెను. ఒక డెక్కయైనను విడువబడదు, మా దేవుడైన యెహోవాను సేవించుటకు వాటిలోనుండి తీసికొనవలెను. మేము దేనితో యెహోవాను సేవింపవలెనో అక్కడ చేరకమునుపు మాకు తెలియదనెను.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10</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10:27</a:t>
            </a:r>
            <a:r>
              <a:rPr lang="en-US" sz="3000">
                <a:solidFill>
                  <a:srgbClr val="FFFFFF"/>
                </a:solidFill>
                <a:cs typeface="Mandali"/>
              </a:rPr>
              <a:t> అయితే యెహోవా ఫరో హృదయమును కఠినపరపగా అతడు వారిని పోనియ్యనొల్లక యుండెను.</a:t>
            </a:r>
          </a:p>
          <a:p>
            <a:pPr algn="just">
              <a:lnSpc>
                <a:spcPct val="150000"/>
              </a:lnSpc>
              <a:buNone/>
            </a:pPr>
            <a:r>
              <a:rPr lang="en-US" sz="3000" b="1">
                <a:solidFill>
                  <a:srgbClr val="FFFFFF"/>
                </a:solidFill>
                <a:cs typeface="Mandali"/>
              </a:rPr>
              <a:t>10:28</a:t>
            </a:r>
            <a:r>
              <a:rPr lang="en-US" sz="3000">
                <a:solidFill>
                  <a:srgbClr val="FFFFFF"/>
                </a:solidFill>
                <a:cs typeface="Mandali"/>
              </a:rPr>
              <a:t> గనుక ఫరో నా యెదుటనుండి పొమ్ము భద్రము సుమీ; నా ముఖము ఇకను చూడవద్దు, నీవు నా ముఖమును చూచు దినమున మరణమవుదువని అతనితో చెప్పెను.</a:t>
            </a:r>
          </a:p>
          <a:p>
            <a:pPr algn="just">
              <a:lnSpc>
                <a:spcPct val="150000"/>
              </a:lnSpc>
              <a:buNone/>
            </a:pPr>
            <a:r>
              <a:rPr lang="en-US" sz="3000" b="1">
                <a:solidFill>
                  <a:srgbClr val="FFFFFF"/>
                </a:solidFill>
                <a:cs typeface="Mandali"/>
              </a:rPr>
              <a:t>10:29</a:t>
            </a:r>
            <a:r>
              <a:rPr lang="en-US" sz="3000">
                <a:solidFill>
                  <a:srgbClr val="FFFFFF"/>
                </a:solidFill>
                <a:cs typeface="Mandali"/>
              </a:rPr>
              <a:t> అందుకు మోషే నీవన్నది సరి, నేనికను నీ ముఖము చూడననెను.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667000"/>
            <a:ext cx="11430000" cy="1270000"/>
          </a:xfrm>
        </p:spPr>
        <p:txBody>
          <a:bodyPr/>
          <a:lstStyle/>
          <a:p>
            <a:pPr algn="ctr"/>
            <a:r>
              <a:rPr lang="en-US" sz="5000" b="1">
                <a:solidFill>
                  <a:srgbClr val="FFFFFF"/>
                </a:solidFill>
                <a:cs typeface="Mandali"/>
              </a:rPr>
              <a:t>నిర్గమకాండము</a:t>
            </a:r>
          </a:p>
        </p:txBody>
      </p:sp>
      <p:sp>
        <p:nvSpPr>
          <p:cNvPr id="3" name="Subtitle 2"/>
          <p:cNvSpPr>
            <a:spLocks noGrp="1"/>
          </p:cNvSpPr>
          <p:nvPr>
            <p:ph type="subTitle" idx="1"/>
          </p:nvPr>
        </p:nvSpPr>
        <p:spPr>
          <a:xfrm>
            <a:off x="304800" y="4064000"/>
            <a:ext cx="11430000" cy="2540000"/>
          </a:xfrm>
        </p:spPr>
        <p:txBody>
          <a:bodyPr>
            <a:normAutofit lnSpcReduction="10000"/>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US" sz="3000" b="1">
                <a:solidFill>
                  <a:srgbClr val="FFFFFF"/>
                </a:solidFill>
                <a:cs typeface="Mandali"/>
              </a:rPr>
              <a:t>అధ్యాయము 11
పరిశుద్ధ గ్రంధము
www.TeluguBibleStudy.com</a:t>
            </a:r>
          </a:p>
        </p:txBody>
      </p:sp>
      <p:pic>
        <p:nvPicPr>
          <p:cNvPr id="4" name="Picture 4"/>
          <p:cNvPicPr>
            <a:picLocks noChangeAspect="1"/>
          </p:cNvPicPr>
          <p:nvPr/>
        </p:nvPicPr>
        <p:blipFill>
          <a:blip r:embed="rId2"/>
          <a:stretch>
            <a:fillRect/>
          </a:stretch>
        </p:blipFill>
        <p:spPr>
          <a:xfrm>
            <a:off x="4445000" y="127000"/>
            <a:ext cx="2540000" cy="2540000"/>
          </a:xfrm>
          <a:prstGeom prst="rect">
            <a:avLst/>
          </a:prstGeom>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11</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11:1</a:t>
            </a:r>
            <a:r>
              <a:rPr lang="en-US" sz="3000">
                <a:solidFill>
                  <a:srgbClr val="FFFFFF"/>
                </a:solidFill>
                <a:cs typeface="Mandali"/>
              </a:rPr>
              <a:t> మరియు యెహోవా మోషేతో ఇట్లనెను ఫరోమీదికిని ఐగుప్తుమీదికిని ఇంకొక తెగులును రప్పించెదను. అటుతరువాత అతడు ఇక్కడనుండి మిమ్మును పోనిచ్చును. అతడు మిమ్మును పోనిచ్చునప్పుడు ఇక్కడనుండి మిమ్మును బొత్తిగా వెళ్లగొట్టును.</a:t>
            </a:r>
          </a:p>
          <a:p>
            <a:pPr algn="just">
              <a:lnSpc>
                <a:spcPct val="150000"/>
              </a:lnSpc>
              <a:buNone/>
            </a:pPr>
            <a:r>
              <a:rPr lang="en-US" sz="3000" b="1">
                <a:solidFill>
                  <a:srgbClr val="FFFFFF"/>
                </a:solidFill>
                <a:cs typeface="Mandali"/>
              </a:rPr>
              <a:t>11:2</a:t>
            </a:r>
            <a:r>
              <a:rPr lang="en-US" sz="3000">
                <a:solidFill>
                  <a:srgbClr val="FFFFFF"/>
                </a:solidFill>
                <a:cs typeface="Mandali"/>
              </a:rPr>
              <a:t> కాబట్టి తన చెలికానియొద్ద ప్రతి పురుషుడును తన చెలికత్తెయొద్ద ప్రతి స్త్రీయును వెండి నగలను బంగారు నగలను అడిగి తీసికొనుడని ప్రజలతో చెప్పుము.</a:t>
            </a:r>
          </a:p>
          <a:p>
            <a:pPr algn="just">
              <a:lnSpc>
                <a:spcPct val="150000"/>
              </a:lnSpc>
              <a:buNone/>
            </a:pPr>
            <a:r>
              <a:rPr lang="en-US" sz="3000" b="1">
                <a:solidFill>
                  <a:srgbClr val="FFFFFF"/>
                </a:solidFill>
                <a:cs typeface="Mandali"/>
              </a:rPr>
              <a:t>11:3</a:t>
            </a:r>
            <a:r>
              <a:rPr lang="en-US" sz="3000">
                <a:solidFill>
                  <a:srgbClr val="FFFFFF"/>
                </a:solidFill>
                <a:cs typeface="Mandali"/>
              </a:rPr>
              <a:t> యెహోవా ప్రజలయెడల ఐగుప్తీయులకు కటాక్షము కలుగజేసెను; అదిగాక ఐగుప్తు దేశములో మోషే అను మనుష్యుడు ఫరో సేవకుల దృష్టికిని ప్రజల దృష్టికిని మిక్కిలి గొప్పవాడాయెను.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11</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11:4</a:t>
            </a:r>
            <a:r>
              <a:rPr lang="en-US" sz="3000">
                <a:solidFill>
                  <a:srgbClr val="FFFFFF"/>
                </a:solidFill>
                <a:cs typeface="Mandali"/>
              </a:rPr>
              <a:t> మోషే ఫరోతో ఇట్లనెను యెహోవా సెలవిచ్చినదేమనగా మధ్యరాత్రి నేను ఐగుప్తు దేశములోనికి బయలువెళ్లెదను.</a:t>
            </a:r>
          </a:p>
          <a:p>
            <a:pPr algn="just">
              <a:lnSpc>
                <a:spcPct val="150000"/>
              </a:lnSpc>
              <a:buNone/>
            </a:pPr>
            <a:r>
              <a:rPr lang="en-US" sz="3000" b="1">
                <a:solidFill>
                  <a:srgbClr val="FFFFFF"/>
                </a:solidFill>
                <a:cs typeface="Mandali"/>
              </a:rPr>
              <a:t>11:5</a:t>
            </a:r>
            <a:r>
              <a:rPr lang="en-US" sz="3000">
                <a:solidFill>
                  <a:srgbClr val="FFFFFF"/>
                </a:solidFill>
                <a:cs typeface="Mandali"/>
              </a:rPr>
              <a:t> అప్పుడు సింహాసనముమీద కూర్చున్న ఫరో తొలిపిల్ల మొదలుకొని తిరగలి విసురు దాసి తొలిపిల్లవరకు ఐగుప్తు దేశమందలి తొలి పిల్లలందరును చచ్చెదరు; జంతువులలోను తొలి పిల్లలన్నియు చచ్చును</a:t>
            </a:r>
          </a:p>
          <a:p>
            <a:pPr algn="just">
              <a:lnSpc>
                <a:spcPct val="150000"/>
              </a:lnSpc>
              <a:buNone/>
            </a:pPr>
            <a:r>
              <a:rPr lang="en-US" sz="3000" b="1">
                <a:solidFill>
                  <a:srgbClr val="FFFFFF"/>
                </a:solidFill>
                <a:cs typeface="Mandali"/>
              </a:rPr>
              <a:t>11:6</a:t>
            </a:r>
            <a:r>
              <a:rPr lang="en-US" sz="3000">
                <a:solidFill>
                  <a:srgbClr val="FFFFFF"/>
                </a:solidFill>
                <a:cs typeface="Mandali"/>
              </a:rPr>
              <a:t> అప్పుడు ఐగుప్తు దేశమందంతట మహా ఘోష పుట్టును. అట్టి ఘోష అంతకుముందు పుట్టలేదు, అట్టిది ఇకమీదట పుట్టదు.</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11</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11:7</a:t>
            </a:r>
            <a:r>
              <a:rPr lang="en-US" sz="3000">
                <a:solidFill>
                  <a:srgbClr val="FFFFFF"/>
                </a:solidFill>
                <a:cs typeface="Mandali"/>
              </a:rPr>
              <a:t> యెహోవా ఐగుప్తీయులను ఇశ్రాయేలీయులను వేరుపరచునని మీకు తెలియబడునట్లు, మనుష్యులమీదగాని జంతువులమీదగాని ఇశ్రాయేలీయులలో ఎవరిమీదనైనను ఒక కుక్కయు తన నాలుక ఆడించదు.</a:t>
            </a:r>
          </a:p>
          <a:p>
            <a:pPr algn="just">
              <a:lnSpc>
                <a:spcPct val="150000"/>
              </a:lnSpc>
              <a:buNone/>
            </a:pPr>
            <a:r>
              <a:rPr lang="en-US" sz="3000" b="1">
                <a:solidFill>
                  <a:srgbClr val="FFFFFF"/>
                </a:solidFill>
                <a:cs typeface="Mandali"/>
              </a:rPr>
              <a:t>11:8</a:t>
            </a:r>
            <a:r>
              <a:rPr lang="en-US" sz="3000">
                <a:solidFill>
                  <a:srgbClr val="FFFFFF"/>
                </a:solidFill>
                <a:cs typeface="Mandali"/>
              </a:rPr>
              <a:t> అప్పుడు నీ సేవకులైన వీరందరు నాయొద్దకు వచ్చి నాకు నమస్కారము చేసి నీవును, నిన్ను ఆశ్రయించియున్న యీ ప్రజలందరును బయలువెళ్లుడని చెప్పుదురు. ఆ తరువాత నేను వెళ్లుదుననెను. మోషే ఆలాగు చెప్పి ఫరోయెద్దనుండి అత్యాగ్రహముతో వెళ్లిపోయెను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11</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11:9</a:t>
            </a:r>
            <a:r>
              <a:rPr lang="en-US" sz="3000">
                <a:solidFill>
                  <a:srgbClr val="FFFFFF"/>
                </a:solidFill>
                <a:cs typeface="Mandali"/>
              </a:rPr>
              <a:t> అప్పుడు యెహోవా ఐగుప్తు దేశములో నా మహత్కార్యములు విస్తారమగునట్లు ఫరో మీ మాట వినడని మోషేతో చెప్పెను.</a:t>
            </a:r>
          </a:p>
          <a:p>
            <a:pPr algn="just">
              <a:lnSpc>
                <a:spcPct val="150000"/>
              </a:lnSpc>
              <a:buNone/>
            </a:pPr>
            <a:r>
              <a:rPr lang="en-US" sz="3000" b="1">
                <a:solidFill>
                  <a:srgbClr val="FFFFFF"/>
                </a:solidFill>
                <a:cs typeface="Mandali"/>
              </a:rPr>
              <a:t>11:10</a:t>
            </a:r>
            <a:r>
              <a:rPr lang="en-US" sz="3000">
                <a:solidFill>
                  <a:srgbClr val="FFFFFF"/>
                </a:solidFill>
                <a:cs typeface="Mandali"/>
              </a:rPr>
              <a:t> మోషే అహరోనులు ఫరో యెదుట ఈ మహత్కార్యములను చేసిరి. అయినను యెహోవా ఫరో హృదయమును కఠినపరపగా అతడు తన దేశములోనుండి ఇశ్రాయేలీయులను పోనియ్యడాయెను.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2:4</a:t>
            </a:r>
            <a:r>
              <a:rPr lang="en-US" sz="3000">
                <a:solidFill>
                  <a:srgbClr val="FFFFFF"/>
                </a:solidFill>
                <a:cs typeface="Mandali"/>
              </a:rPr>
              <a:t> వానికేమి సంభవించునో తెలిసికొనుటకు వాని అక్క దూరముగా నిలిచియుండెను.</a:t>
            </a:r>
          </a:p>
          <a:p>
            <a:pPr algn="just">
              <a:lnSpc>
                <a:spcPct val="150000"/>
              </a:lnSpc>
              <a:buNone/>
            </a:pPr>
            <a:r>
              <a:rPr lang="en-US" sz="3000" b="1">
                <a:solidFill>
                  <a:srgbClr val="FFFFFF"/>
                </a:solidFill>
                <a:cs typeface="Mandali"/>
              </a:rPr>
              <a:t>2:5</a:t>
            </a:r>
            <a:r>
              <a:rPr lang="en-US" sz="3000">
                <a:solidFill>
                  <a:srgbClr val="FFFFFF"/>
                </a:solidFill>
                <a:cs typeface="Mandali"/>
              </a:rPr>
              <a:t> ఫరో కుమార్తె స్నానము చేయుటకు ఏటికి వచ్చెను. ఆమె పనికత్తెలు ఏటియొడ్డున నడుచుచుండగా ఆమె నాచులోని ఆ పెట్టెను చూచి, తన పనికత్తె నొకతెను పంపి దాని తెప్పించి</a:t>
            </a:r>
          </a:p>
          <a:p>
            <a:pPr algn="just">
              <a:lnSpc>
                <a:spcPct val="150000"/>
              </a:lnSpc>
              <a:buNone/>
            </a:pPr>
            <a:r>
              <a:rPr lang="en-US" sz="3000" b="1">
                <a:solidFill>
                  <a:srgbClr val="FFFFFF"/>
                </a:solidFill>
                <a:cs typeface="Mandali"/>
              </a:rPr>
              <a:t>2:6</a:t>
            </a:r>
            <a:r>
              <a:rPr lang="en-US" sz="3000">
                <a:solidFill>
                  <a:srgbClr val="FFFFFF"/>
                </a:solidFill>
                <a:cs typeface="Mandali"/>
              </a:rPr>
              <a:t> తెరచి ఆ పిల్లవాని చూచినప్పుడు ఆ పిల్లవాడు ఏడ్చుచుండగా చూచి వానియందు కనికరించి వీడు హెబ్రీయుల పిల్లలలో నొకడనెను.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667000"/>
            <a:ext cx="11430000" cy="1270000"/>
          </a:xfrm>
        </p:spPr>
        <p:txBody>
          <a:bodyPr/>
          <a:lstStyle/>
          <a:p>
            <a:pPr algn="ctr"/>
            <a:r>
              <a:rPr lang="en-US" sz="5000" b="1">
                <a:solidFill>
                  <a:srgbClr val="FFFFFF"/>
                </a:solidFill>
                <a:cs typeface="Mandali"/>
              </a:rPr>
              <a:t>నిర్గమకాండము</a:t>
            </a:r>
          </a:p>
        </p:txBody>
      </p:sp>
      <p:sp>
        <p:nvSpPr>
          <p:cNvPr id="3" name="Subtitle 2"/>
          <p:cNvSpPr>
            <a:spLocks noGrp="1"/>
          </p:cNvSpPr>
          <p:nvPr>
            <p:ph type="subTitle" idx="1"/>
          </p:nvPr>
        </p:nvSpPr>
        <p:spPr>
          <a:xfrm>
            <a:off x="304800" y="4064000"/>
            <a:ext cx="11430000" cy="2540000"/>
          </a:xfrm>
        </p:spPr>
        <p:txBody>
          <a:bodyPr>
            <a:normAutofit lnSpcReduction="10000"/>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US" sz="3000" b="1">
                <a:solidFill>
                  <a:srgbClr val="FFFFFF"/>
                </a:solidFill>
                <a:cs typeface="Mandali"/>
              </a:rPr>
              <a:t>అధ్యాయము 12
పరిశుద్ధ గ్రంధము
www.TeluguBibleStudy.com</a:t>
            </a:r>
          </a:p>
        </p:txBody>
      </p:sp>
      <p:pic>
        <p:nvPicPr>
          <p:cNvPr id="4" name="Picture 4"/>
          <p:cNvPicPr>
            <a:picLocks noChangeAspect="1"/>
          </p:cNvPicPr>
          <p:nvPr/>
        </p:nvPicPr>
        <p:blipFill>
          <a:blip r:embed="rId2"/>
          <a:stretch>
            <a:fillRect/>
          </a:stretch>
        </p:blipFill>
        <p:spPr>
          <a:xfrm>
            <a:off x="4445000" y="127000"/>
            <a:ext cx="2540000" cy="2540000"/>
          </a:xfrm>
          <a:prstGeom prst="rect">
            <a:avLst/>
          </a:prstGeom>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12</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12:1</a:t>
            </a:r>
            <a:r>
              <a:rPr lang="en-US" sz="3000">
                <a:solidFill>
                  <a:srgbClr val="FFFFFF"/>
                </a:solidFill>
                <a:cs typeface="Mandali"/>
              </a:rPr>
              <a:t> మోషే అహరోనులు ఐగుప్తు దేశములో ఉండగా యెహోవా వారితో ఈలాగు సెలవిచ్చెను</a:t>
            </a:r>
          </a:p>
          <a:p>
            <a:pPr algn="just">
              <a:lnSpc>
                <a:spcPct val="150000"/>
              </a:lnSpc>
              <a:buNone/>
            </a:pPr>
            <a:r>
              <a:rPr lang="en-US" sz="3000" b="1">
                <a:solidFill>
                  <a:srgbClr val="FFFFFF"/>
                </a:solidFill>
                <a:cs typeface="Mandali"/>
              </a:rPr>
              <a:t>12:2</a:t>
            </a:r>
            <a:r>
              <a:rPr lang="en-US" sz="3000">
                <a:solidFill>
                  <a:srgbClr val="FFFFFF"/>
                </a:solidFill>
                <a:cs typeface="Mandali"/>
              </a:rPr>
              <a:t> నెలలలో ఈ నెల మీకు మొదటిది, యిది మీ సంవత్సరమునకు మొదటి నెల.</a:t>
            </a:r>
          </a:p>
          <a:p>
            <a:pPr algn="just">
              <a:lnSpc>
                <a:spcPct val="150000"/>
              </a:lnSpc>
              <a:buNone/>
            </a:pPr>
            <a:r>
              <a:rPr lang="en-US" sz="3000" b="1">
                <a:solidFill>
                  <a:srgbClr val="FFFFFF"/>
                </a:solidFill>
                <a:cs typeface="Mandali"/>
              </a:rPr>
              <a:t>12:3</a:t>
            </a:r>
            <a:r>
              <a:rPr lang="en-US" sz="3000">
                <a:solidFill>
                  <a:srgbClr val="FFFFFF"/>
                </a:solidFill>
                <a:cs typeface="Mandali"/>
              </a:rPr>
              <a:t> మీరు ఇశ్రాయేలీయుల సర్వ సమాజముతో ఈ నెల దశమినాడు వారు తమ తమ కుటుంబముల లెక్కచొప్పున ఒక్కొక్కడు గొఱ్ఱపిల్లనైనను, మేకపిల్లనైనను, అనగా ప్రతి యింటికిని ఒక గొఱ్ఱపిల్లనైనను ఒక మేకపిల్లనైనను తీసికొనవలెను.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12</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12:4</a:t>
            </a:r>
            <a:r>
              <a:rPr lang="en-US" sz="3000">
                <a:solidFill>
                  <a:srgbClr val="FFFFFF"/>
                </a:solidFill>
                <a:cs typeface="Mandali"/>
              </a:rPr>
              <a:t> ఆ పిల్లను తినుటకు ఒక కుటుంబము చాలకపోయినయెడల వాడును వాని పొరుగువాడును తమ లెక్క చొప్పున దాని తీసికొనవలెను.</a:t>
            </a:r>
          </a:p>
          <a:p>
            <a:pPr algn="just">
              <a:lnSpc>
                <a:spcPct val="150000"/>
              </a:lnSpc>
              <a:buNone/>
            </a:pPr>
            <a:r>
              <a:rPr lang="en-US" sz="3000" b="1">
                <a:solidFill>
                  <a:srgbClr val="FFFFFF"/>
                </a:solidFill>
                <a:cs typeface="Mandali"/>
              </a:rPr>
              <a:t>12:5</a:t>
            </a:r>
            <a:r>
              <a:rPr lang="en-US" sz="3000">
                <a:solidFill>
                  <a:srgbClr val="FFFFFF"/>
                </a:solidFill>
                <a:cs typeface="Mandali"/>
              </a:rPr>
              <a:t> ఆ గొఱ్ఱపిల్లను భుజించుటకు ప్రతివాని భోజనము పరిమితినిబట్టి వారిని లెక్కింపవలెను.</a:t>
            </a:r>
          </a:p>
          <a:p>
            <a:pPr algn="just">
              <a:lnSpc>
                <a:spcPct val="150000"/>
              </a:lnSpc>
              <a:buNone/>
            </a:pPr>
            <a:r>
              <a:rPr lang="en-US" sz="3000" b="1">
                <a:solidFill>
                  <a:srgbClr val="FFFFFF"/>
                </a:solidFill>
                <a:cs typeface="Mandali"/>
              </a:rPr>
              <a:t>12:6</a:t>
            </a:r>
            <a:r>
              <a:rPr lang="en-US" sz="3000">
                <a:solidFill>
                  <a:srgbClr val="FFFFFF"/>
                </a:solidFill>
                <a:cs typeface="Mandali"/>
              </a:rPr>
              <a:t> నిర్దోషమైన యేడాది మగపిల్లను తీసికొనవలెను. గొఱ్ఱలలోనుండియైనను మేకలలోనుండియైనను దాని తీసికొనవచ్చును.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12</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12:7</a:t>
            </a:r>
            <a:r>
              <a:rPr lang="en-US" sz="3000">
                <a:solidFill>
                  <a:srgbClr val="FFFFFF"/>
                </a:solidFill>
                <a:cs typeface="Mandali"/>
              </a:rPr>
              <a:t> ఈ నెల పదునాలుగవ దినమువరకు మీరు దాని నుంచుకొనవలెను; తరువాత ఇశ్రాయేలీయుల సమాజపు వారందరు తమ తమ కూటములలో సాయంకాలమందు దాని చంపి దాని రక్తము కొంచెము తీసి, తాము దాని తిని యిండ్ల ద్వారబంధపు రెండు నిలువుకమ్ములమీదను పై కమ్మిమీదను చల్లి</a:t>
            </a:r>
          </a:p>
          <a:p>
            <a:pPr algn="just">
              <a:lnSpc>
                <a:spcPct val="150000"/>
              </a:lnSpc>
              <a:buNone/>
            </a:pPr>
            <a:r>
              <a:rPr lang="en-US" sz="3000" b="1">
                <a:solidFill>
                  <a:srgbClr val="FFFFFF"/>
                </a:solidFill>
                <a:cs typeface="Mandali"/>
              </a:rPr>
              <a:t>12:8</a:t>
            </a:r>
            <a:r>
              <a:rPr lang="en-US" sz="3000">
                <a:solidFill>
                  <a:srgbClr val="FFFFFF"/>
                </a:solidFill>
                <a:cs typeface="Mandali"/>
              </a:rPr>
              <a:t> ఆ రాత్రియే వారు అగ్నిచేత కాల్చబడిన ఆ మాంసమును పొంగని రొట్టెలను తినవలెను. చేదుకూరలతో దాని తినవలెను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12</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12:9</a:t>
            </a:r>
            <a:r>
              <a:rPr lang="en-US" sz="3000">
                <a:solidFill>
                  <a:srgbClr val="FFFFFF"/>
                </a:solidFill>
                <a:cs typeface="Mandali"/>
              </a:rPr>
              <a:t> దాని తలను దాని కాళ్లను దాని ఆంత్రములను అగ్నితో కాల్చి దాని తినవలెను;</a:t>
            </a:r>
          </a:p>
          <a:p>
            <a:pPr algn="just">
              <a:lnSpc>
                <a:spcPct val="150000"/>
              </a:lnSpc>
              <a:buNone/>
            </a:pPr>
            <a:r>
              <a:rPr lang="en-US" sz="3000" b="1">
                <a:solidFill>
                  <a:srgbClr val="FFFFFF"/>
                </a:solidFill>
                <a:cs typeface="Mandali"/>
              </a:rPr>
              <a:t>12:10</a:t>
            </a:r>
            <a:r>
              <a:rPr lang="en-US" sz="3000">
                <a:solidFill>
                  <a:srgbClr val="FFFFFF"/>
                </a:solidFill>
                <a:cs typeface="Mandali"/>
              </a:rPr>
              <a:t> దానిలో ఉడికి ఉడకనిదైనను నీళ్లతో వండబడినదైనను తిననే తినకూడదు; ఉదయకాలమువరకు దానిలోనిదేదియు మిగిలింపకూడదు. ఉదయకాలమువరకు దానిలో మిగిలినది అగ్నితో కాల్చి వేయవలెను.</a:t>
            </a:r>
          </a:p>
          <a:p>
            <a:pPr algn="just">
              <a:lnSpc>
                <a:spcPct val="150000"/>
              </a:lnSpc>
              <a:buNone/>
            </a:pPr>
            <a:r>
              <a:rPr lang="en-US" sz="3000" b="1">
                <a:solidFill>
                  <a:srgbClr val="FFFFFF"/>
                </a:solidFill>
                <a:cs typeface="Mandali"/>
              </a:rPr>
              <a:t>12:11</a:t>
            </a:r>
            <a:r>
              <a:rPr lang="en-US" sz="3000">
                <a:solidFill>
                  <a:srgbClr val="FFFFFF"/>
                </a:solidFill>
                <a:cs typeface="Mandali"/>
              </a:rPr>
              <a:t> మీరు దానిని తినవలసిన విధమేదనగా, మీ నడుము కట్టుకొని మీ చెప్పులు తొడుగుకొని మీ కఱ్ఱలుచేత పట్టుకొని, త్వరపడుచు దాని తినవలెను; అది యెహోవాకు పస్కాబలి.</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12</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12:12</a:t>
            </a:r>
            <a:r>
              <a:rPr lang="en-US" sz="3000">
                <a:solidFill>
                  <a:srgbClr val="FFFFFF"/>
                </a:solidFill>
                <a:cs typeface="Mandali"/>
              </a:rPr>
              <a:t> ఆ రాత్రి నేను ఐగుప్తు దేశమందు సంచరించి, ఐగుప్తు దేశమందలి మనుష్యులలోనేగాని జంతువులలోనేగాని తొలి సంతతి యంతయు హతముచేసి, ఐగుప్తు దేవతలకందరికిని తీర్పు తీర్చెదను; నేను యెహోవాను.</a:t>
            </a:r>
          </a:p>
          <a:p>
            <a:pPr algn="just">
              <a:lnSpc>
                <a:spcPct val="150000"/>
              </a:lnSpc>
              <a:buNone/>
            </a:pPr>
            <a:r>
              <a:rPr lang="en-US" sz="3000" b="1">
                <a:solidFill>
                  <a:srgbClr val="FFFFFF"/>
                </a:solidFill>
                <a:cs typeface="Mandali"/>
              </a:rPr>
              <a:t>12:13</a:t>
            </a:r>
            <a:r>
              <a:rPr lang="en-US" sz="3000">
                <a:solidFill>
                  <a:srgbClr val="FFFFFF"/>
                </a:solidFill>
                <a:cs typeface="Mandali"/>
              </a:rPr>
              <a:t> మీరున్న యిండ్లమీద ఆ రక్తము మీకు గురుతుగా ఉండును. నేను ఆ రక్తమును చూచి మిమ్మును నశింపచేయక దాటిపోయెదను. నేను ఐగుప్తుదేశమును పాడుచేయుచుండగా మిమ్ము సంహరించుటకు తెగులు మీ మీదికి రాదు.</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12</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12:14</a:t>
            </a:r>
            <a:r>
              <a:rPr lang="en-US" sz="3000">
                <a:solidFill>
                  <a:srgbClr val="FFFFFF"/>
                </a:solidFill>
                <a:cs typeface="Mandali"/>
              </a:rPr>
              <a:t> కాబట్టి యీ దినము మీకు జ్ఞాపకార్థమైనదగును. మీరు యెహోవాకు పండుగగా దాని నాచరింపవలెను; తరతరములకు నిత్యమైన కట్టడగా దాని నాచరింపవలెను.</a:t>
            </a:r>
          </a:p>
          <a:p>
            <a:pPr algn="just">
              <a:lnSpc>
                <a:spcPct val="150000"/>
              </a:lnSpc>
              <a:buNone/>
            </a:pPr>
            <a:r>
              <a:rPr lang="en-US" sz="3000" b="1">
                <a:solidFill>
                  <a:srgbClr val="FFFFFF"/>
                </a:solidFill>
                <a:cs typeface="Mandali"/>
              </a:rPr>
              <a:t>12:15</a:t>
            </a:r>
            <a:r>
              <a:rPr lang="en-US" sz="3000">
                <a:solidFill>
                  <a:srgbClr val="FFFFFF"/>
                </a:solidFill>
                <a:cs typeface="Mandali"/>
              </a:rPr>
              <a:t> ఏడు దినములు పులియని రొట్టెలను తినవలెను. మొదటి దినమున మీ యిండ్లలోనుండి పొంగినది పారవేయవలెను. మొదటి దినము మొదలుకొని యేడవ దినము వరకు పులిసిన దానిని తిను ప్రతి మనుష్యుడు ఇశ్రాయేలీయులలోనుండి కొట్టివేయబడును.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12</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12:16</a:t>
            </a:r>
            <a:r>
              <a:rPr lang="en-US" sz="3000">
                <a:solidFill>
                  <a:srgbClr val="FFFFFF"/>
                </a:solidFill>
                <a:cs typeface="Mandali"/>
              </a:rPr>
              <a:t> ఆ మొదటి దినమున మీరు పరిశుద్ధ సంఘముగాను, ఏడవ దినమున పరిశుద్ధ సంఘముగాను కూడుకొనవలెను. ఆ దినములయందు ప్రతివాడు తినవలసినది మాత్రమే మీరు సిద్ధపరచవచ్చును; అదియు గాక మరి ఏ పనియు చేయకూడదు.</a:t>
            </a:r>
          </a:p>
          <a:p>
            <a:pPr algn="just">
              <a:lnSpc>
                <a:spcPct val="150000"/>
              </a:lnSpc>
              <a:buNone/>
            </a:pPr>
            <a:r>
              <a:rPr lang="en-US" sz="3000" b="1">
                <a:solidFill>
                  <a:srgbClr val="FFFFFF"/>
                </a:solidFill>
                <a:cs typeface="Mandali"/>
              </a:rPr>
              <a:t>12:17</a:t>
            </a:r>
            <a:r>
              <a:rPr lang="en-US" sz="3000">
                <a:solidFill>
                  <a:srgbClr val="FFFFFF"/>
                </a:solidFill>
                <a:cs typeface="Mandali"/>
              </a:rPr>
              <a:t> పులియని రొట్టెల పండుగను మీరు ఆచరింపవలెను. ఈ దినమందే నేను మీ సమూహములను ఐగుప్తు దేశములోనుండి వెలుపలికి రప్పించితిని గనుక మీరు మీ తరములన్నిటిలో ఈ దినము నాచరింపవలెను; ఇది మీకు నిత్యమైన కట్టడగా ఉండును.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12</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12:18</a:t>
            </a:r>
            <a:r>
              <a:rPr lang="en-US" sz="3000">
                <a:solidFill>
                  <a:srgbClr val="FFFFFF"/>
                </a:solidFill>
                <a:cs typeface="Mandali"/>
              </a:rPr>
              <a:t> మొదటి నెల పదునాలుగవ దినము సాయంకాలము మొదలుకొని ఆ నెల యిరువది యొకటవ దినము సాయంకాలము వరకు మీరు పులియని రొట్టెలను తినవలెను.</a:t>
            </a:r>
          </a:p>
          <a:p>
            <a:pPr algn="just">
              <a:lnSpc>
                <a:spcPct val="150000"/>
              </a:lnSpc>
              <a:buNone/>
            </a:pPr>
            <a:r>
              <a:rPr lang="en-US" sz="3000" b="1">
                <a:solidFill>
                  <a:srgbClr val="FFFFFF"/>
                </a:solidFill>
                <a:cs typeface="Mandali"/>
              </a:rPr>
              <a:t>12:19</a:t>
            </a:r>
            <a:r>
              <a:rPr lang="en-US" sz="3000">
                <a:solidFill>
                  <a:srgbClr val="FFFFFF"/>
                </a:solidFill>
                <a:cs typeface="Mandali"/>
              </a:rPr>
              <a:t> ఏడు దినములు మీ యిండ్లలో పొంగినదేదియును ఉండకూడదు, పులిసినదానిని తినువాడు అన్యుడేగాని దేశములో పుట్టినవాడేగాని ఇశ్రాయేలీయుల సమాజములో నుండక కొట్టివేయబడును.</a:t>
            </a:r>
          </a:p>
          <a:p>
            <a:pPr algn="just">
              <a:lnSpc>
                <a:spcPct val="150000"/>
              </a:lnSpc>
              <a:buNone/>
            </a:pPr>
            <a:r>
              <a:rPr lang="en-US" sz="3000" b="1">
                <a:solidFill>
                  <a:srgbClr val="FFFFFF"/>
                </a:solidFill>
                <a:cs typeface="Mandali"/>
              </a:rPr>
              <a:t>12:20</a:t>
            </a:r>
            <a:r>
              <a:rPr lang="en-US" sz="3000">
                <a:solidFill>
                  <a:srgbClr val="FFFFFF"/>
                </a:solidFill>
                <a:cs typeface="Mandali"/>
              </a:rPr>
              <a:t> మీరు పులిసినదేదియు తినక మీ నివాసములన్నిటిలోను పులియని వాటినే తినవలెనని చెప్పుమనెను.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12</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12:21</a:t>
            </a:r>
            <a:r>
              <a:rPr lang="en-US" sz="3000">
                <a:solidFill>
                  <a:srgbClr val="FFFFFF"/>
                </a:solidFill>
                <a:cs typeface="Mandali"/>
              </a:rPr>
              <a:t> కాబట్టి మోషే ఇశ్రాయేలీయుల పెద్దలనందరిని పిలిపించి వారితో ఇట్లనెను మీరు మీ కుటుంబముల చొప్పున మందలోనుండి పిల్లను తీసికొని పస్కా పశువును వధించుడి.</a:t>
            </a:r>
          </a:p>
          <a:p>
            <a:pPr algn="just">
              <a:lnSpc>
                <a:spcPct val="150000"/>
              </a:lnSpc>
              <a:buNone/>
            </a:pPr>
            <a:r>
              <a:rPr lang="en-US" sz="3000" b="1">
                <a:solidFill>
                  <a:srgbClr val="FFFFFF"/>
                </a:solidFill>
                <a:cs typeface="Mandali"/>
              </a:rPr>
              <a:t>12:22</a:t>
            </a:r>
            <a:r>
              <a:rPr lang="en-US" sz="3000">
                <a:solidFill>
                  <a:srgbClr val="FFFFFF"/>
                </a:solidFill>
                <a:cs typeface="Mandali"/>
              </a:rPr>
              <a:t> మరియు హిస్సోపు కుంచె తీసికొని పళ్లెములో నున్న రక్తములో దాని ముంచి, ద్వారబంధపు పైకమ్మికిని రెండు నిలువుకమ్ములకును పళ్లెములోని రక్తమును తాకింపవలెను. తరువాత మీలో నెవరును ఉదయమువరకు తన యింటి ద్వారమునుండి బయలువెళ్లకూడదు.</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2:7</a:t>
            </a:r>
            <a:r>
              <a:rPr lang="en-US" sz="3000">
                <a:solidFill>
                  <a:srgbClr val="FFFFFF"/>
                </a:solidFill>
                <a:cs typeface="Mandali"/>
              </a:rPr>
              <a:t> అప్పుడు వాని అక్క ఫరో కుమార్తెతో నీకొరకు ఈ పిల్లవాని పెంచుటకు నేను వెళ్లి హెబ్రీ స్త్రీలలో ఒక దాదిని పిలుచుకొని వత్తునా అనెను.</a:t>
            </a:r>
          </a:p>
          <a:p>
            <a:pPr algn="just">
              <a:lnSpc>
                <a:spcPct val="150000"/>
              </a:lnSpc>
              <a:buNone/>
            </a:pPr>
            <a:r>
              <a:rPr lang="en-US" sz="3000" b="1">
                <a:solidFill>
                  <a:srgbClr val="FFFFFF"/>
                </a:solidFill>
                <a:cs typeface="Mandali"/>
              </a:rPr>
              <a:t>2:8</a:t>
            </a:r>
            <a:r>
              <a:rPr lang="en-US" sz="3000">
                <a:solidFill>
                  <a:srgbClr val="FFFFFF"/>
                </a:solidFill>
                <a:cs typeface="Mandali"/>
              </a:rPr>
              <a:t> అందుకు ఫరో కుమార్తె వెళ్లుమని చెప్పగా ఆ చిన్నది వెళ్లి ఆ బిడ్డ తల్లిని పిలుచుకొని వచ్చెను.</a:t>
            </a:r>
          </a:p>
          <a:p>
            <a:pPr algn="just">
              <a:lnSpc>
                <a:spcPct val="150000"/>
              </a:lnSpc>
              <a:buNone/>
            </a:pPr>
            <a:r>
              <a:rPr lang="en-US" sz="3000" b="1">
                <a:solidFill>
                  <a:srgbClr val="FFFFFF"/>
                </a:solidFill>
                <a:cs typeface="Mandali"/>
              </a:rPr>
              <a:t>2:9</a:t>
            </a:r>
            <a:r>
              <a:rPr lang="en-US" sz="3000">
                <a:solidFill>
                  <a:srgbClr val="FFFFFF"/>
                </a:solidFill>
                <a:cs typeface="Mandali"/>
              </a:rPr>
              <a:t> ఫరో కుమార్తె ఆమెతో ఈ బిడ్డను తీసికొనిపోయి నాకొరకు వానికి పాలిచ్చి పెంచుము, నేను నీకు జీతమిచ్చెదనని చెప్పగా, ఆ స్త్రీ ఆ బిడ్డను తీసికొనిపోయి పాలిచ్చి పెంచెను.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12</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12:23</a:t>
            </a:r>
            <a:r>
              <a:rPr lang="en-US" sz="3000">
                <a:solidFill>
                  <a:srgbClr val="FFFFFF"/>
                </a:solidFill>
                <a:cs typeface="Mandali"/>
              </a:rPr>
              <a:t> యెహోవా ఐగుప్తీయులను హతము చేయుటకు దేశ సంచారము చేయుచు, ద్వారబంధపు పైకమ్మిమీదను రెండు నిలువుకమ్ములమీదను ఉన్న రక్తమును చూచి యెహోవా ఆ తలుపును దాటిపోవును; మిమ్ము హతము చేయుటకు మీ యిండ్లలోనికి సంహారకుని చొరనియ్యడు.</a:t>
            </a:r>
          </a:p>
          <a:p>
            <a:pPr algn="just">
              <a:lnSpc>
                <a:spcPct val="150000"/>
              </a:lnSpc>
              <a:buNone/>
            </a:pPr>
            <a:r>
              <a:rPr lang="en-US" sz="3000" b="1">
                <a:solidFill>
                  <a:srgbClr val="FFFFFF"/>
                </a:solidFill>
                <a:cs typeface="Mandali"/>
              </a:rPr>
              <a:t>12:24</a:t>
            </a:r>
            <a:r>
              <a:rPr lang="en-US" sz="3000">
                <a:solidFill>
                  <a:srgbClr val="FFFFFF"/>
                </a:solidFill>
                <a:cs typeface="Mandali"/>
              </a:rPr>
              <a:t> కాబట్టి మీరు నిరంతరము మీకును మీ కుమారులకును దీనిని కట్టడగా ఆచరింపవలెను.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12</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12:25</a:t>
            </a:r>
            <a:r>
              <a:rPr lang="en-US" sz="3000">
                <a:solidFill>
                  <a:srgbClr val="FFFFFF"/>
                </a:solidFill>
                <a:cs typeface="Mandali"/>
              </a:rPr>
              <a:t> యెహోవా తాను సెలవిచ్చినట్లు మీ కిచ్చుచున్న దేశమందు మీరు ప్రవేశించిన తరువాత మీరు దీని నాచరింపవలెను.</a:t>
            </a:r>
          </a:p>
          <a:p>
            <a:pPr algn="just">
              <a:lnSpc>
                <a:spcPct val="150000"/>
              </a:lnSpc>
              <a:buNone/>
            </a:pPr>
            <a:r>
              <a:rPr lang="en-US" sz="3000" b="1">
                <a:solidFill>
                  <a:srgbClr val="FFFFFF"/>
                </a:solidFill>
                <a:cs typeface="Mandali"/>
              </a:rPr>
              <a:t>12:26</a:t>
            </a:r>
            <a:r>
              <a:rPr lang="en-US" sz="3000">
                <a:solidFill>
                  <a:srgbClr val="FFFFFF"/>
                </a:solidFill>
                <a:cs typeface="Mandali"/>
              </a:rPr>
              <a:t> మరియు మీ కుమారులు మీరు ఆచరించు ఈ ఆచారమేమిటని మిమ్మునడుగునప్పుడు</a:t>
            </a:r>
          </a:p>
          <a:p>
            <a:pPr algn="just">
              <a:lnSpc>
                <a:spcPct val="150000"/>
              </a:lnSpc>
              <a:buNone/>
            </a:pPr>
            <a:r>
              <a:rPr lang="en-US" sz="3000" b="1">
                <a:solidFill>
                  <a:srgbClr val="FFFFFF"/>
                </a:solidFill>
                <a:cs typeface="Mandali"/>
              </a:rPr>
              <a:t>12:27</a:t>
            </a:r>
            <a:r>
              <a:rPr lang="en-US" sz="3000">
                <a:solidFill>
                  <a:srgbClr val="FFFFFF"/>
                </a:solidFill>
                <a:cs typeface="Mandali"/>
              </a:rPr>
              <a:t> మీరు ఇది యెహోవాకు పస్కాబలి; ఆయన ఐగుప్తీయులను హతము చేయుచు మన యిండ్లను కాచినప్పుడు ఆయన ఐగుప్తులోనున్న ఇశ్రాయేలీయుల యిండ్లను విడిచిపెట్టెను అనవలెనని చెప్పెను. అప్పుడు ప్రజలు తలలు వంచి నమస్కారము చేసిరి.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12</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12:28</a:t>
            </a:r>
            <a:r>
              <a:rPr lang="en-US" sz="3000">
                <a:solidFill>
                  <a:srgbClr val="FFFFFF"/>
                </a:solidFill>
                <a:cs typeface="Mandali"/>
              </a:rPr>
              <a:t> అప్పుడు ఇశ్రాయేలీయులు వెళ్లి ఆలాగు చేసిరి; యెహోవా మోషే అహరోనులకు ఆజ్ఞాపించినట్లే చేసిరి. </a:t>
            </a:r>
          </a:p>
          <a:p>
            <a:pPr algn="just">
              <a:lnSpc>
                <a:spcPct val="150000"/>
              </a:lnSpc>
              <a:buNone/>
            </a:pPr>
            <a:r>
              <a:rPr lang="en-US" sz="3000" b="1">
                <a:solidFill>
                  <a:srgbClr val="FFFFFF"/>
                </a:solidFill>
                <a:cs typeface="Mandali"/>
              </a:rPr>
              <a:t>12:29</a:t>
            </a:r>
            <a:r>
              <a:rPr lang="en-US" sz="3000">
                <a:solidFill>
                  <a:srgbClr val="FFFFFF"/>
                </a:solidFill>
                <a:cs typeface="Mandali"/>
              </a:rPr>
              <a:t> అర్ధరాత్రివేళ జరిగినదేమనగా, సింహాసనముమీద కూర్చున్న ఫరో మొదలుకొని చెరసాలలోనున్న ఖైదీ యొక్క తొలిపిల్ల వరకు ఐగుప్తు దేశమందలి తొలి పిల్లలనందరిని పశువుల తొలి పిల్లలనన్నిటిని యెహోవా హతము చేసెను</a:t>
            </a:r>
          </a:p>
          <a:p>
            <a:pPr algn="just">
              <a:lnSpc>
                <a:spcPct val="150000"/>
              </a:lnSpc>
              <a:buNone/>
            </a:pPr>
            <a:r>
              <a:rPr lang="en-US" sz="3000" b="1">
                <a:solidFill>
                  <a:srgbClr val="FFFFFF"/>
                </a:solidFill>
                <a:cs typeface="Mandali"/>
              </a:rPr>
              <a:t>12:30</a:t>
            </a:r>
            <a:r>
              <a:rPr lang="en-US" sz="3000">
                <a:solidFill>
                  <a:srgbClr val="FFFFFF"/>
                </a:solidFill>
                <a:cs typeface="Mandali"/>
              </a:rPr>
              <a:t> ఆ రాత్రి ఫరోయు అతని సేవకులందరును ఐగుప్తీయులందరును లేచినప్పుడు శవములేని ఇల్లు ఒకటైన లేకపోయినందున ఐగుప్తులో మహా ఘోష పుట్టెను.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12</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12:31</a:t>
            </a:r>
            <a:r>
              <a:rPr lang="en-US" sz="3000">
                <a:solidFill>
                  <a:srgbClr val="FFFFFF"/>
                </a:solidFill>
                <a:cs typeface="Mandali"/>
              </a:rPr>
              <a:t> ఆ రాత్రివేళ ఫరో మోషే అహరోనులను పిలిపించి వారితో మీరును ఇశ్రాయేలీయులును లేచి నా ప్రజల మధ్యనుండి బయలువెళ్లుడి, మీరు చెప్పినట్లు పోయి యెహోవాను సేవించుడి.</a:t>
            </a:r>
          </a:p>
          <a:p>
            <a:pPr algn="just">
              <a:lnSpc>
                <a:spcPct val="150000"/>
              </a:lnSpc>
              <a:buNone/>
            </a:pPr>
            <a:r>
              <a:rPr lang="en-US" sz="3000" b="1">
                <a:solidFill>
                  <a:srgbClr val="FFFFFF"/>
                </a:solidFill>
                <a:cs typeface="Mandali"/>
              </a:rPr>
              <a:t>12:32</a:t>
            </a:r>
            <a:r>
              <a:rPr lang="en-US" sz="3000">
                <a:solidFill>
                  <a:srgbClr val="FFFFFF"/>
                </a:solidFill>
                <a:cs typeface="Mandali"/>
              </a:rPr>
              <a:t> మీరు చెప్పినట్లు మీ మందలను మీ పశువులను తీసికొనిపోవుడి; నన్ను దీవించుడని చెప్పెను.</a:t>
            </a:r>
          </a:p>
          <a:p>
            <a:pPr algn="just">
              <a:lnSpc>
                <a:spcPct val="150000"/>
              </a:lnSpc>
              <a:buNone/>
            </a:pPr>
            <a:r>
              <a:rPr lang="en-US" sz="3000" b="1">
                <a:solidFill>
                  <a:srgbClr val="FFFFFF"/>
                </a:solidFill>
                <a:cs typeface="Mandali"/>
              </a:rPr>
              <a:t>12:33</a:t>
            </a:r>
            <a:r>
              <a:rPr lang="en-US" sz="3000">
                <a:solidFill>
                  <a:srgbClr val="FFFFFF"/>
                </a:solidFill>
                <a:cs typeface="Mandali"/>
              </a:rPr>
              <a:t> ఐగుప్తీయులు మనమందరము చచ్చినవారమనుకొని, తమ దేశములోనుండి ప్రజలను పంపుటకు త్వరపడి వారిని బలవంతము చేసిరి.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12</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12:34</a:t>
            </a:r>
            <a:r>
              <a:rPr lang="en-US" sz="3000">
                <a:solidFill>
                  <a:srgbClr val="FFFFFF"/>
                </a:solidFill>
                <a:cs typeface="Mandali"/>
              </a:rPr>
              <a:t> కాబట్టి ప్రజలు తమ పిండిముద్దను తీసికొని, అది పులియక మునుపే పిండి పిసుకు తొట్లతో దానిని మూటకట్టుకొని, తమ భుజములమీద పెట్టుకొని పోయిరి.</a:t>
            </a:r>
          </a:p>
          <a:p>
            <a:pPr algn="just">
              <a:lnSpc>
                <a:spcPct val="150000"/>
              </a:lnSpc>
              <a:buNone/>
            </a:pPr>
            <a:r>
              <a:rPr lang="en-US" sz="3000" b="1">
                <a:solidFill>
                  <a:srgbClr val="FFFFFF"/>
                </a:solidFill>
                <a:cs typeface="Mandali"/>
              </a:rPr>
              <a:t>12:35</a:t>
            </a:r>
            <a:r>
              <a:rPr lang="en-US" sz="3000">
                <a:solidFill>
                  <a:srgbClr val="FFFFFF"/>
                </a:solidFill>
                <a:cs typeface="Mandali"/>
              </a:rPr>
              <a:t> ఇశ్రాయేలీయులు మోషే మాట చొప్పున చేసి ఐగుప్తీయులయొద్ద వెండి నగలను బంగారు నగలను వస్త్రములను అడిగి తీసికొనిరి.</a:t>
            </a:r>
          </a:p>
          <a:p>
            <a:pPr algn="just">
              <a:lnSpc>
                <a:spcPct val="150000"/>
              </a:lnSpc>
              <a:buNone/>
            </a:pPr>
            <a:r>
              <a:rPr lang="en-US" sz="3000" b="1">
                <a:solidFill>
                  <a:srgbClr val="FFFFFF"/>
                </a:solidFill>
                <a:cs typeface="Mandali"/>
              </a:rPr>
              <a:t>12:36</a:t>
            </a:r>
            <a:r>
              <a:rPr lang="en-US" sz="3000">
                <a:solidFill>
                  <a:srgbClr val="FFFFFF"/>
                </a:solidFill>
                <a:cs typeface="Mandali"/>
              </a:rPr>
              <a:t> యెహోవా ప్రజలయెడల ఐగుప్తీయులకు కటాక్షము కలుగజేసెను గనుక వారు వారికి కావలసిన వాటిని ఇచ్చిరి. అట్లు వారు ఐగుప్తీయులను దోచుకొనిరి.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12</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12:37</a:t>
            </a:r>
            <a:r>
              <a:rPr lang="en-US" sz="3000">
                <a:solidFill>
                  <a:srgbClr val="FFFFFF"/>
                </a:solidFill>
                <a:cs typeface="Mandali"/>
              </a:rPr>
              <a:t> అప్పుడు ఇశ్రాయేలీయులు రామసేసునుండి సుక్కోతుకు ప్రయాణమైపోయిరి వారు పిల్లలు గాక కాల్బలము ఆరులక్షల వీరులు.</a:t>
            </a:r>
          </a:p>
          <a:p>
            <a:pPr algn="just">
              <a:lnSpc>
                <a:spcPct val="150000"/>
              </a:lnSpc>
              <a:buNone/>
            </a:pPr>
            <a:r>
              <a:rPr lang="en-US" sz="3000" b="1">
                <a:solidFill>
                  <a:srgbClr val="FFFFFF"/>
                </a:solidFill>
                <a:cs typeface="Mandali"/>
              </a:rPr>
              <a:t>12:38</a:t>
            </a:r>
            <a:r>
              <a:rPr lang="en-US" sz="3000">
                <a:solidFill>
                  <a:srgbClr val="FFFFFF"/>
                </a:solidFill>
                <a:cs typeface="Mandali"/>
              </a:rPr>
              <a:t> అనేకులైన అన్యజనుల సమూహమును, గొఱ్ఱలు ఎద్దులు మొదలైన పశువుల గొప్పమందయును వారితోకూడ బయలుదేరెను.</a:t>
            </a:r>
          </a:p>
          <a:p>
            <a:pPr algn="just">
              <a:lnSpc>
                <a:spcPct val="150000"/>
              </a:lnSpc>
              <a:buNone/>
            </a:pPr>
            <a:r>
              <a:rPr lang="en-US" sz="3000" b="1">
                <a:solidFill>
                  <a:srgbClr val="FFFFFF"/>
                </a:solidFill>
                <a:cs typeface="Mandali"/>
              </a:rPr>
              <a:t>12:39</a:t>
            </a:r>
            <a:r>
              <a:rPr lang="en-US" sz="3000">
                <a:solidFill>
                  <a:srgbClr val="FFFFFF"/>
                </a:solidFill>
                <a:cs typeface="Mandali"/>
              </a:rPr>
              <a:t> వారు ఐగుప్తులో నుండి తెచ్చిన పిండి ముద్దతో పొంగని రొట్టెలుచేసి కాల్చిరి. వారు ఐగుప్తులోనుండి వెళ్లగొట్టబడి తడవు చేయలేకపోయిరి గనుక అది పులిసి యుండలేదు, వారు తమ కొరకు వేరొక ఆహారమును సిద్ధపరచుకొని యుండలేదు.</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12</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12:40</a:t>
            </a:r>
            <a:r>
              <a:rPr lang="en-US" sz="3000">
                <a:solidFill>
                  <a:srgbClr val="FFFFFF"/>
                </a:solidFill>
                <a:cs typeface="Mandali"/>
              </a:rPr>
              <a:t> ఇశ్రాయేలీయులు ఐగుప్తులో నివసించిన కాలము నాలుగు వందల ముప్పది సంవత్సరములు.</a:t>
            </a:r>
          </a:p>
          <a:p>
            <a:pPr algn="just">
              <a:lnSpc>
                <a:spcPct val="150000"/>
              </a:lnSpc>
              <a:buNone/>
            </a:pPr>
            <a:r>
              <a:rPr lang="en-US" sz="3000" b="1">
                <a:solidFill>
                  <a:srgbClr val="FFFFFF"/>
                </a:solidFill>
                <a:cs typeface="Mandali"/>
              </a:rPr>
              <a:t>12:41</a:t>
            </a:r>
            <a:r>
              <a:rPr lang="en-US" sz="3000">
                <a:solidFill>
                  <a:srgbClr val="FFFFFF"/>
                </a:solidFill>
                <a:cs typeface="Mandali"/>
              </a:rPr>
              <a:t> ఆ నాలుగు వందల ముప్పది సంవత్సరములు గడచిన తరువాత జరిగినదేమనగా, ఆ దినమందే యెహోవా సేనలన్నియు ఐగుప్తు దేశములోనుండి బయలుదేరిపోయెను.</a:t>
            </a:r>
          </a:p>
          <a:p>
            <a:pPr algn="just">
              <a:lnSpc>
                <a:spcPct val="150000"/>
              </a:lnSpc>
              <a:buNone/>
            </a:pPr>
            <a:r>
              <a:rPr lang="en-US" sz="3000" b="1">
                <a:solidFill>
                  <a:srgbClr val="FFFFFF"/>
                </a:solidFill>
                <a:cs typeface="Mandali"/>
              </a:rPr>
              <a:t>12:42</a:t>
            </a:r>
            <a:r>
              <a:rPr lang="en-US" sz="3000">
                <a:solidFill>
                  <a:srgbClr val="FFFFFF"/>
                </a:solidFill>
                <a:cs typeface="Mandali"/>
              </a:rPr>
              <a:t> ఆయన ఐగుప్తు దేశములోనుండి వారిని బయటికి రప్పించినందుకు ఇది యెహోవాకు ఆచరింపదగిన రాత్రి. ఇశ్రాయేలీయులందరు తమ తమ తరములలో యెహోవాకు ఆచరింపదగిన రాత్రి యిదే. </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12</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12:43</a:t>
            </a:r>
            <a:r>
              <a:rPr lang="en-US" sz="3000">
                <a:solidFill>
                  <a:srgbClr val="FFFFFF"/>
                </a:solidFill>
                <a:cs typeface="Mandali"/>
              </a:rPr>
              <a:t> మరియు యెహోవా మోషే అహరోనులతో ఇట్లనెను ఇది పస్కా పండుగను గూర్చిన కట్టడ; అన్యుడెవడును దాని తినకూడదు గాని</a:t>
            </a:r>
          </a:p>
          <a:p>
            <a:pPr algn="just">
              <a:lnSpc>
                <a:spcPct val="150000"/>
              </a:lnSpc>
              <a:buNone/>
            </a:pPr>
            <a:r>
              <a:rPr lang="en-US" sz="3000" b="1">
                <a:solidFill>
                  <a:srgbClr val="FFFFFF"/>
                </a:solidFill>
                <a:cs typeface="Mandali"/>
              </a:rPr>
              <a:t>12:44</a:t>
            </a:r>
            <a:r>
              <a:rPr lang="en-US" sz="3000">
                <a:solidFill>
                  <a:srgbClr val="FFFFFF"/>
                </a:solidFill>
                <a:cs typeface="Mandali"/>
              </a:rPr>
              <a:t> వెండితో కొనబడిన దాసుడు సున్నతి పొందినవాడైతే దాని తినవచ్చును.</a:t>
            </a:r>
          </a:p>
          <a:p>
            <a:pPr algn="just">
              <a:lnSpc>
                <a:spcPct val="150000"/>
              </a:lnSpc>
              <a:buNone/>
            </a:pPr>
            <a:r>
              <a:rPr lang="en-US" sz="3000" b="1">
                <a:solidFill>
                  <a:srgbClr val="FFFFFF"/>
                </a:solidFill>
                <a:cs typeface="Mandali"/>
              </a:rPr>
              <a:t>12:45</a:t>
            </a:r>
            <a:r>
              <a:rPr lang="en-US" sz="3000">
                <a:solidFill>
                  <a:srgbClr val="FFFFFF"/>
                </a:solidFill>
                <a:cs typeface="Mandali"/>
              </a:rPr>
              <a:t> పరదేశియు కూలికి వచ్చిన దాసుడును దాని తినకూడదు.</a:t>
            </a:r>
          </a:p>
          <a:p>
            <a:pPr algn="just">
              <a:lnSpc>
                <a:spcPct val="150000"/>
              </a:lnSpc>
              <a:buNone/>
            </a:pPr>
            <a:r>
              <a:rPr lang="en-US" sz="3000" b="1">
                <a:solidFill>
                  <a:srgbClr val="FFFFFF"/>
                </a:solidFill>
                <a:cs typeface="Mandali"/>
              </a:rPr>
              <a:t>12:46</a:t>
            </a:r>
            <a:r>
              <a:rPr lang="en-US" sz="3000">
                <a:solidFill>
                  <a:srgbClr val="FFFFFF"/>
                </a:solidFill>
                <a:cs typeface="Mandali"/>
              </a:rPr>
              <a:t> మీరు ఒక్క యింటిలోనే దాని తినవలెను దాని మాంసములో కొంచెమైనను ఇంటిలోనుండి బయటికి తీసికొనిపోకూడదు, దానిలో ఒక్క యెముకనైనను మీరు విరువకూడదు.</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12</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12:47</a:t>
            </a:r>
            <a:r>
              <a:rPr lang="en-US" sz="3000">
                <a:solidFill>
                  <a:srgbClr val="FFFFFF"/>
                </a:solidFill>
                <a:cs typeface="Mandali"/>
              </a:rPr>
              <a:t> ఇశ్రాయేలీయుల సర్వసమాజము ఈ పండుగను ఆచరింపవలెను.</a:t>
            </a:r>
          </a:p>
          <a:p>
            <a:pPr algn="just">
              <a:lnSpc>
                <a:spcPct val="150000"/>
              </a:lnSpc>
              <a:buNone/>
            </a:pPr>
            <a:r>
              <a:rPr lang="en-US" sz="3000" b="1">
                <a:solidFill>
                  <a:srgbClr val="FFFFFF"/>
                </a:solidFill>
                <a:cs typeface="Mandali"/>
              </a:rPr>
              <a:t>12:48</a:t>
            </a:r>
            <a:r>
              <a:rPr lang="en-US" sz="3000">
                <a:solidFill>
                  <a:srgbClr val="FFFFFF"/>
                </a:solidFill>
                <a:cs typeface="Mandali"/>
              </a:rPr>
              <a:t> నీయొద్ద నివసించు పరదేశి యెహోవా పస్కాను ఆచరింపగోరినయెడల అతనికి కలిగిన ప్రతి మగవాడు సున్నతి పొందవలెను; తరువాత అతడు సమాజములో చేరి దానిని ఆచరింపవచ్చును. అట్టివాడు మీ దేశములో పుట్టినవానితో సముడగును. సున్నతి పొందనివాడు దానిని తినకూడదు.</a:t>
            </a:r>
          </a:p>
          <a:p>
            <a:pPr algn="just">
              <a:lnSpc>
                <a:spcPct val="150000"/>
              </a:lnSpc>
              <a:buNone/>
            </a:pPr>
            <a:r>
              <a:rPr lang="en-US" sz="3000" b="1">
                <a:solidFill>
                  <a:srgbClr val="FFFFFF"/>
                </a:solidFill>
                <a:cs typeface="Mandali"/>
              </a:rPr>
              <a:t>12:49</a:t>
            </a:r>
            <a:r>
              <a:rPr lang="en-US" sz="3000">
                <a:solidFill>
                  <a:srgbClr val="FFFFFF"/>
                </a:solidFill>
                <a:cs typeface="Mandali"/>
              </a:rPr>
              <a:t> దేశస్థునికిని మీలో నివసించు పరదేశికిని దీనిగూర్చి ఒకటే విధి యుండవలెననెను.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12</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12:50</a:t>
            </a:r>
            <a:r>
              <a:rPr lang="en-US" sz="3000">
                <a:solidFill>
                  <a:srgbClr val="FFFFFF"/>
                </a:solidFill>
                <a:cs typeface="Mandali"/>
              </a:rPr>
              <a:t> ఇశ్రాయేలీయులందరు ఆలాగు చేసిరి; యెహోవా మోషే అహరోనులకు ఆజ్ఞాపించినట్లు చేసిరి. </a:t>
            </a:r>
          </a:p>
          <a:p>
            <a:pPr algn="just">
              <a:lnSpc>
                <a:spcPct val="150000"/>
              </a:lnSpc>
              <a:buNone/>
            </a:pPr>
            <a:r>
              <a:rPr lang="en-US" sz="3000" b="1">
                <a:solidFill>
                  <a:srgbClr val="FFFFFF"/>
                </a:solidFill>
                <a:cs typeface="Mandali"/>
              </a:rPr>
              <a:t>12:51</a:t>
            </a:r>
            <a:r>
              <a:rPr lang="en-US" sz="3000">
                <a:solidFill>
                  <a:srgbClr val="FFFFFF"/>
                </a:solidFill>
                <a:cs typeface="Mandali"/>
              </a:rPr>
              <a:t> యెహోవా ఇశ్రాయేలీయులను వారి వారి సమూహముల చొప్పున ఆనాడే ఐగుప్తు దేశములోనుండి వెలుపలికి రప్పించెను.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2:10</a:t>
            </a:r>
            <a:r>
              <a:rPr lang="en-US" sz="3000">
                <a:solidFill>
                  <a:srgbClr val="FFFFFF"/>
                </a:solidFill>
                <a:cs typeface="Mandali"/>
              </a:rPr>
              <a:t> ఆ బిడ్డ పెద్దవాడైన తరువాత ఆమె ఫరో కుమార్తె యొద్దకు అతని తీసికొనివచ్చెను, అతడు ఆమెకు కుమారుడాయెను. ఆమె నీటిలోనుండి ఇతని తీసితినని చెప్పి అతనికి మోషే అను పేరు పెట్టెను.</a:t>
            </a:r>
          </a:p>
          <a:p>
            <a:pPr algn="just">
              <a:lnSpc>
                <a:spcPct val="150000"/>
              </a:lnSpc>
              <a:buNone/>
            </a:pPr>
            <a:r>
              <a:rPr lang="en-US" sz="3000" b="1">
                <a:solidFill>
                  <a:srgbClr val="FFFFFF"/>
                </a:solidFill>
                <a:cs typeface="Mandali"/>
              </a:rPr>
              <a:t>2:11</a:t>
            </a:r>
            <a:r>
              <a:rPr lang="en-US" sz="3000">
                <a:solidFill>
                  <a:srgbClr val="FFFFFF"/>
                </a:solidFill>
                <a:cs typeface="Mandali"/>
              </a:rPr>
              <a:t> ఆ దినములలో మోషే పెద్దవాడై తన జనులయొద్దకు పోయి వారి భారములను చూచెను. అప్పుడతడు తన జనులలో ఒక హెబ్రీయుని ఒక ఐగుప్తీయుడు కొట్టగా చూచెను.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667000"/>
            <a:ext cx="11430000" cy="1270000"/>
          </a:xfrm>
        </p:spPr>
        <p:txBody>
          <a:bodyPr/>
          <a:lstStyle/>
          <a:p>
            <a:pPr algn="ctr"/>
            <a:r>
              <a:rPr lang="en-US" sz="5000" b="1">
                <a:solidFill>
                  <a:srgbClr val="FFFFFF"/>
                </a:solidFill>
                <a:cs typeface="Mandali"/>
              </a:rPr>
              <a:t>నిర్గమకాండము</a:t>
            </a:r>
          </a:p>
        </p:txBody>
      </p:sp>
      <p:sp>
        <p:nvSpPr>
          <p:cNvPr id="3" name="Subtitle 2"/>
          <p:cNvSpPr>
            <a:spLocks noGrp="1"/>
          </p:cNvSpPr>
          <p:nvPr>
            <p:ph type="subTitle" idx="1"/>
          </p:nvPr>
        </p:nvSpPr>
        <p:spPr>
          <a:xfrm>
            <a:off x="304800" y="4064000"/>
            <a:ext cx="11430000" cy="2540000"/>
          </a:xfrm>
        </p:spPr>
        <p:txBody>
          <a:bodyPr>
            <a:normAutofit lnSpcReduction="10000"/>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US" sz="3000" b="1">
                <a:solidFill>
                  <a:srgbClr val="FFFFFF"/>
                </a:solidFill>
                <a:cs typeface="Mandali"/>
              </a:rPr>
              <a:t>అధ్యాయము 13
పరిశుద్ధ గ్రంధము
www.TeluguBibleStudy.com</a:t>
            </a:r>
          </a:p>
        </p:txBody>
      </p:sp>
      <p:pic>
        <p:nvPicPr>
          <p:cNvPr id="4" name="Picture 4"/>
          <p:cNvPicPr>
            <a:picLocks noChangeAspect="1"/>
          </p:cNvPicPr>
          <p:nvPr/>
        </p:nvPicPr>
        <p:blipFill>
          <a:blip r:embed="rId2"/>
          <a:stretch>
            <a:fillRect/>
          </a:stretch>
        </p:blipFill>
        <p:spPr>
          <a:xfrm>
            <a:off x="4445000" y="127000"/>
            <a:ext cx="2540000" cy="2540000"/>
          </a:xfrm>
          <a:prstGeom prst="rect">
            <a:avLst/>
          </a:prstGeom>
        </p:spPr>
      </p:pic>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13</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13:1</a:t>
            </a:r>
            <a:r>
              <a:rPr lang="en-US" sz="3000">
                <a:solidFill>
                  <a:srgbClr val="FFFFFF"/>
                </a:solidFill>
                <a:cs typeface="Mandali"/>
              </a:rPr>
              <a:t> మరియు యెహోవా మోషేతో ఈలాగు సెలవిచ్చెను</a:t>
            </a:r>
          </a:p>
          <a:p>
            <a:pPr algn="just">
              <a:lnSpc>
                <a:spcPct val="150000"/>
              </a:lnSpc>
              <a:buNone/>
            </a:pPr>
            <a:r>
              <a:rPr lang="en-US" sz="3000" b="1">
                <a:solidFill>
                  <a:srgbClr val="FFFFFF"/>
                </a:solidFill>
                <a:cs typeface="Mandali"/>
              </a:rPr>
              <a:t>13:2</a:t>
            </a:r>
            <a:r>
              <a:rPr lang="en-US" sz="3000">
                <a:solidFill>
                  <a:srgbClr val="FFFFFF"/>
                </a:solidFill>
                <a:cs typeface="Mandali"/>
              </a:rPr>
              <a:t> ఇశ్రాయేలీయులలో మనుష్యులయొక్కయు పశువులయొక్కయు ప్రథమ సంతతి, అనగా ప్రతి తొలిచూలు పిల్లను నాకు ప్రతిష్ఠించుము; అది నాదని చెప్పెను.</a:t>
            </a:r>
          </a:p>
          <a:p>
            <a:pPr algn="just">
              <a:lnSpc>
                <a:spcPct val="150000"/>
              </a:lnSpc>
              <a:buNone/>
            </a:pPr>
            <a:r>
              <a:rPr lang="en-US" sz="3000" b="1">
                <a:solidFill>
                  <a:srgbClr val="FFFFFF"/>
                </a:solidFill>
                <a:cs typeface="Mandali"/>
              </a:rPr>
              <a:t>13:3</a:t>
            </a:r>
            <a:r>
              <a:rPr lang="en-US" sz="3000">
                <a:solidFill>
                  <a:srgbClr val="FFFFFF"/>
                </a:solidFill>
                <a:cs typeface="Mandali"/>
              </a:rPr>
              <a:t> మోషే ప్రజలతో నిట్లనెను మీరు దాసగృహమైన ఐగుప్తునుండి బయలుదేరి వచ్చిన దినమును జ్ఞాపకము చేసికొనుడి. యెహోవా తన బాహుబలముచేత దానిలోనుండి మిమ్మును బయటికి రప్పించెను; పులిసిన దేదియు తినవద్దు.</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13</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13:4</a:t>
            </a:r>
            <a:r>
              <a:rPr lang="en-US" sz="3000">
                <a:solidFill>
                  <a:srgbClr val="FFFFFF"/>
                </a:solidFill>
                <a:cs typeface="Mandali"/>
              </a:rPr>
              <a:t> ఆబీబను నెలలో ఈ దినమందే మీరు బయలుదేరి వచ్చితిరి గదా.</a:t>
            </a:r>
          </a:p>
          <a:p>
            <a:pPr algn="just">
              <a:lnSpc>
                <a:spcPct val="150000"/>
              </a:lnSpc>
              <a:buNone/>
            </a:pPr>
            <a:r>
              <a:rPr lang="en-US" sz="3000" b="1">
                <a:solidFill>
                  <a:srgbClr val="FFFFFF"/>
                </a:solidFill>
                <a:cs typeface="Mandali"/>
              </a:rPr>
              <a:t>13:5</a:t>
            </a:r>
            <a:r>
              <a:rPr lang="en-US" sz="3000">
                <a:solidFill>
                  <a:srgbClr val="FFFFFF"/>
                </a:solidFill>
                <a:cs typeface="Mandali"/>
              </a:rPr>
              <a:t> యెహోవా నీకిచ్చెదనని నీ పితరులతో ప్రమాణము చేసినట్లు, కనానీయులకు హిత్తీయులకు అమోరీయులకు హివ్వీయులకు యెబూసీయులకు నివాస స్థానమై యుండు, పాలు తేనెలు ప్రవహించు దేశమునకు నిన్ను రప్పించిన తరువాత నీవు ఈ ఆచారమును ఈ నెలలోనే జరుపుకొనవలెను.</a:t>
            </a:r>
          </a:p>
          <a:p>
            <a:pPr algn="just">
              <a:lnSpc>
                <a:spcPct val="150000"/>
              </a:lnSpc>
              <a:buNone/>
            </a:pPr>
            <a:r>
              <a:rPr lang="en-US" sz="3000" b="1">
                <a:solidFill>
                  <a:srgbClr val="FFFFFF"/>
                </a:solidFill>
                <a:cs typeface="Mandali"/>
              </a:rPr>
              <a:t>13:6</a:t>
            </a:r>
            <a:r>
              <a:rPr lang="en-US" sz="3000">
                <a:solidFill>
                  <a:srgbClr val="FFFFFF"/>
                </a:solidFill>
                <a:cs typeface="Mandali"/>
              </a:rPr>
              <a:t> ఏడు దినములు నీవు పులియని రొట్టెలను తినవలెను, ఏడవ దినమున యెహోవా పండుగ ఆచరింపవలెను.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13</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13:7</a:t>
            </a:r>
            <a:r>
              <a:rPr lang="en-US" sz="3000">
                <a:solidFill>
                  <a:srgbClr val="FFFFFF"/>
                </a:solidFill>
                <a:cs typeface="Mandali"/>
              </a:rPr>
              <a:t> పులియని వాటినే యేడు దినములు తినవలెను. పులిసినదేదియు నీయొద్ద కనబడకూడదు. నీ ప్రాంతములన్నిటిలోను పొంగినదేదియు నీయొద్ద కనబడకూడదు.</a:t>
            </a:r>
          </a:p>
          <a:p>
            <a:pPr algn="just">
              <a:lnSpc>
                <a:spcPct val="150000"/>
              </a:lnSpc>
              <a:buNone/>
            </a:pPr>
            <a:r>
              <a:rPr lang="en-US" sz="3000" b="1">
                <a:solidFill>
                  <a:srgbClr val="FFFFFF"/>
                </a:solidFill>
                <a:cs typeface="Mandali"/>
              </a:rPr>
              <a:t>13:8</a:t>
            </a:r>
            <a:r>
              <a:rPr lang="en-US" sz="3000">
                <a:solidFill>
                  <a:srgbClr val="FFFFFF"/>
                </a:solidFill>
                <a:cs typeface="Mandali"/>
              </a:rPr>
              <a:t> మరియు ఆ దినమున నీవు నేను ఐగుప్తులోనుండి వచ్చినప్పుడు యెహోవా నాకు చేసినదాని నిమిత్తము పొంగని రొట్టెలను తినుచున్నానని నీ కుమారునికి తెలియచెప్పవలెను.</a:t>
            </a:r>
          </a:p>
          <a:p>
            <a:pPr algn="just">
              <a:lnSpc>
                <a:spcPct val="150000"/>
              </a:lnSpc>
              <a:buNone/>
            </a:pPr>
            <a:r>
              <a:rPr lang="en-US" sz="3000" b="1">
                <a:solidFill>
                  <a:srgbClr val="FFFFFF"/>
                </a:solidFill>
                <a:cs typeface="Mandali"/>
              </a:rPr>
              <a:t>13:9</a:t>
            </a:r>
            <a:r>
              <a:rPr lang="en-US" sz="3000">
                <a:solidFill>
                  <a:srgbClr val="FFFFFF"/>
                </a:solidFill>
                <a:cs typeface="Mandali"/>
              </a:rPr>
              <a:t> యెహోవా ధర్మశాస్త్రము నీ నోట నుండునట్లు బలమైన చేతితో యెహోవా ఐగుప్తులోనుండి నిన్ను బయటికి రప్పించెననుటకు, ఈ ఆచారము నీ చేతిమీద నీకు సూచనగాను నీ కన్నుల మధ్య జ్ఞాపకార్థముగా ఉండును. </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13</a:t>
            </a:r>
          </a:p>
        </p:txBody>
      </p:sp>
      <p:sp>
        <p:nvSpPr>
          <p:cNvPr id="3" name="Content Placeholder 2"/>
          <p:cNvSpPr>
            <a:spLocks noGrp="1"/>
          </p:cNvSpPr>
          <p:nvPr>
            <p:ph idx="1"/>
          </p:nvPr>
        </p:nvSpPr>
        <p:spPr/>
        <p:txBody>
          <a:bodyPr>
            <a:normAutofit fontScale="92500" lnSpcReduction="10000"/>
          </a:bodyPr>
          <a:lstStyle/>
          <a:p>
            <a:pPr algn="just">
              <a:lnSpc>
                <a:spcPct val="150000"/>
              </a:lnSpc>
              <a:buNone/>
            </a:pPr>
            <a:r>
              <a:rPr lang="en-US" sz="3000" b="1">
                <a:solidFill>
                  <a:srgbClr val="FFFFFF"/>
                </a:solidFill>
                <a:cs typeface="Mandali"/>
              </a:rPr>
              <a:t>13:10</a:t>
            </a:r>
            <a:r>
              <a:rPr lang="en-US" sz="3000">
                <a:solidFill>
                  <a:srgbClr val="FFFFFF"/>
                </a:solidFill>
                <a:cs typeface="Mandali"/>
              </a:rPr>
              <a:t> కాబట్టి ప్రతి సంవత్సరము ఈ కట్టడను దాని నియామక కాలమున ఆచరింపవలెను.</a:t>
            </a:r>
          </a:p>
          <a:p>
            <a:pPr algn="just">
              <a:lnSpc>
                <a:spcPct val="150000"/>
              </a:lnSpc>
              <a:buNone/>
            </a:pPr>
            <a:r>
              <a:rPr lang="en-US" sz="3000" b="1">
                <a:solidFill>
                  <a:srgbClr val="FFFFFF"/>
                </a:solidFill>
                <a:cs typeface="Mandali"/>
              </a:rPr>
              <a:t>13:11</a:t>
            </a:r>
            <a:r>
              <a:rPr lang="en-US" sz="3000">
                <a:solidFill>
                  <a:srgbClr val="FFFFFF"/>
                </a:solidFill>
                <a:cs typeface="Mandali"/>
              </a:rPr>
              <a:t> యెహోవా నీతోను నీ పితరులతోను ప్రమాణము చేసినట్లు ఆయన కనానీయుల దేశములోనికి నిన్ను చేర్చి దానిని నీకిచ్చిన తరువాత</a:t>
            </a:r>
          </a:p>
          <a:p>
            <a:pPr algn="just">
              <a:lnSpc>
                <a:spcPct val="150000"/>
              </a:lnSpc>
              <a:buNone/>
            </a:pPr>
            <a:r>
              <a:rPr lang="en-US" sz="3000" b="1">
                <a:solidFill>
                  <a:srgbClr val="FFFFFF"/>
                </a:solidFill>
                <a:cs typeface="Mandali"/>
              </a:rPr>
              <a:t>13:12</a:t>
            </a:r>
            <a:r>
              <a:rPr lang="en-US" sz="3000">
                <a:solidFill>
                  <a:srgbClr val="FFFFFF"/>
                </a:solidFill>
                <a:cs typeface="Mandali"/>
              </a:rPr>
              <a:t> ప్రతి తొలిచూలు పిల్లను, నీకు కలుగు పశువుల సంతతిలో ప్రతి తొలిపిల్లను యెహోవాకు ప్రతిష్ఠింపవలెను. వానిలో మగ సంతానము యెహోవాదగును.</a:t>
            </a:r>
          </a:p>
          <a:p>
            <a:pPr algn="just">
              <a:lnSpc>
                <a:spcPct val="150000"/>
              </a:lnSpc>
              <a:buNone/>
            </a:pPr>
            <a:r>
              <a:rPr lang="en-US" sz="3000" b="1">
                <a:solidFill>
                  <a:srgbClr val="FFFFFF"/>
                </a:solidFill>
                <a:cs typeface="Mandali"/>
              </a:rPr>
              <a:t>13:13</a:t>
            </a:r>
            <a:r>
              <a:rPr lang="en-US" sz="3000">
                <a:solidFill>
                  <a:srgbClr val="FFFFFF"/>
                </a:solidFill>
                <a:cs typeface="Mandali"/>
              </a:rPr>
              <a:t> ప్రతి గాడిద తొలిపిల్లను వెలయిచ్చి విడిపించి దానికి మారుగా గొఱ్ఱపిల్లను ప్రతిష్ఠింపవలెను. అట్లు దానిని విడిపించనియెడల దాని మెడను విరుగదీయవలెను. నీ కుమారులలో తొలిచూలియైన ప్రతి మగవానిని వెలయిచ్చి విడిపింపవలెను.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13</a:t>
            </a:r>
          </a:p>
        </p:txBody>
      </p:sp>
      <p:sp>
        <p:nvSpPr>
          <p:cNvPr id="3" name="Content Placeholder 2"/>
          <p:cNvSpPr>
            <a:spLocks noGrp="1"/>
          </p:cNvSpPr>
          <p:nvPr>
            <p:ph idx="1"/>
          </p:nvPr>
        </p:nvSpPr>
        <p:spPr/>
        <p:txBody>
          <a:bodyPr>
            <a:normAutofit lnSpcReduction="10000"/>
          </a:bodyPr>
          <a:lstStyle/>
          <a:p>
            <a:pPr algn="just">
              <a:lnSpc>
                <a:spcPct val="150000"/>
              </a:lnSpc>
              <a:buNone/>
            </a:pPr>
            <a:r>
              <a:rPr lang="en-US" sz="3000" b="1">
                <a:solidFill>
                  <a:srgbClr val="FFFFFF"/>
                </a:solidFill>
                <a:cs typeface="Mandali"/>
              </a:rPr>
              <a:t>13:14</a:t>
            </a:r>
            <a:r>
              <a:rPr lang="en-US" sz="3000">
                <a:solidFill>
                  <a:srgbClr val="FFFFFF"/>
                </a:solidFill>
                <a:cs typeface="Mandali"/>
              </a:rPr>
              <a:t> ఇకమీదట నీ కుమారుడు ఇది ఏమిటని నిన్ను అడుగునప్పుడు నీవు వాని చూచి బాహుబలముచేత యెహోవా దాసగృహమైన ఐగుప్తులోనుండి మనలను బయటికి రప్పించెను.</a:t>
            </a:r>
          </a:p>
          <a:p>
            <a:pPr algn="just">
              <a:lnSpc>
                <a:spcPct val="150000"/>
              </a:lnSpc>
              <a:buNone/>
            </a:pPr>
            <a:r>
              <a:rPr lang="en-US" sz="3000" b="1">
                <a:solidFill>
                  <a:srgbClr val="FFFFFF"/>
                </a:solidFill>
                <a:cs typeface="Mandali"/>
              </a:rPr>
              <a:t>13:15</a:t>
            </a:r>
            <a:r>
              <a:rPr lang="en-US" sz="3000">
                <a:solidFill>
                  <a:srgbClr val="FFFFFF"/>
                </a:solidFill>
                <a:cs typeface="Mandali"/>
              </a:rPr>
              <a:t> ఫరో మనలను పోనియ్యకుండ తన మనస్సును కఠినపరచుకొనగా యెహోవా మనుష్యుల తొలి సంతానమేమి జంతువుల తొలి సంతానమేమి ఐగుప్తు దేశములో తొలి సంతానమంతయు సంహరించెను. ఆ హేతువు చేతను నేను మగదైన ప్రతి తొలిచూలు పిల్లను యెహోవాకు బలిగా అర్పించుదును; అయితే నా కుమారులలో ప్రతి తొలి సంతానము వెలయిచ్చి విడిపించుదునని చెప్పవలెను.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13</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13:16</a:t>
            </a:r>
            <a:r>
              <a:rPr lang="en-US" sz="3000">
                <a:solidFill>
                  <a:srgbClr val="FFFFFF"/>
                </a:solidFill>
                <a:cs typeface="Mandali"/>
              </a:rPr>
              <a:t> బాహుబలముచేత యెహోవా మనలను ఐగుప్తులోనుండి బయటికి రప్పించెను గనుక ఆ సంగతి నీచేతిమీద సూచనగాను నీ కన్నుల మధ్య లలాట పత్రికగాను ఉండవలెను అని చెప్పెను.</a:t>
            </a:r>
          </a:p>
          <a:p>
            <a:pPr algn="just">
              <a:lnSpc>
                <a:spcPct val="150000"/>
              </a:lnSpc>
              <a:buNone/>
            </a:pPr>
            <a:r>
              <a:rPr lang="en-US" sz="3000" b="1">
                <a:solidFill>
                  <a:srgbClr val="FFFFFF"/>
                </a:solidFill>
                <a:cs typeface="Mandali"/>
              </a:rPr>
              <a:t>13:17</a:t>
            </a:r>
            <a:r>
              <a:rPr lang="en-US" sz="3000">
                <a:solidFill>
                  <a:srgbClr val="FFFFFF"/>
                </a:solidFill>
                <a:cs typeface="Mandali"/>
              </a:rPr>
              <a:t> మరియు ఫరో ప్రజలను పోనియ్యగా దేవుడు ఈ ప్రజలు యుద్ధము చూచునప్పుడు వారు పశ్చాత్తాపపడి ఐగుప్తుకు తిరుగుదురేమో అనుకొని, ఫిలిష్తీయుల దేశము సమీపమైనను ఆ మార్గమున వారిని నడిపింపలేదు. </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13</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13:18</a:t>
            </a:r>
            <a:r>
              <a:rPr lang="en-US" sz="3000">
                <a:solidFill>
                  <a:srgbClr val="FFFFFF"/>
                </a:solidFill>
                <a:cs typeface="Mandali"/>
              </a:rPr>
              <a:t> అయితే దేవుడు ప్రజలను చుట్టుదారియగు ఎఱ్ఱ సముద్రపు అరణ్యమార్గమున నడిపించెను. ఇశ్రాయేలీయులు యుద్ధ సన్నద్ధులై ఐగుప్తులోనుండి వచ్చిరి.</a:t>
            </a:r>
          </a:p>
          <a:p>
            <a:pPr algn="just">
              <a:lnSpc>
                <a:spcPct val="150000"/>
              </a:lnSpc>
              <a:buNone/>
            </a:pPr>
            <a:r>
              <a:rPr lang="en-US" sz="3000" b="1">
                <a:solidFill>
                  <a:srgbClr val="FFFFFF"/>
                </a:solidFill>
                <a:cs typeface="Mandali"/>
              </a:rPr>
              <a:t>13:19</a:t>
            </a:r>
            <a:r>
              <a:rPr lang="en-US" sz="3000">
                <a:solidFill>
                  <a:srgbClr val="FFFFFF"/>
                </a:solidFill>
                <a:cs typeface="Mandali"/>
              </a:rPr>
              <a:t> మరియు మోషే యోసేపు ఎముకలను తీసికొనివచ్చెను. అతడు దేవుడు నిశ్చయముగా దర్శనమిచ్చును; అప్పుడు మీరు నా ఎముకలను ఇక్కడనుండి తీసికొనిపోవలెనని ఇశ్రాయేలీయులచేత రూఢిగా ప్రమాణము చేయించుకొని యుండెను.</a:t>
            </a:r>
          </a:p>
          <a:p>
            <a:pPr algn="just">
              <a:lnSpc>
                <a:spcPct val="150000"/>
              </a:lnSpc>
              <a:buNone/>
            </a:pPr>
            <a:r>
              <a:rPr lang="en-US" sz="3000" b="1">
                <a:solidFill>
                  <a:srgbClr val="FFFFFF"/>
                </a:solidFill>
                <a:cs typeface="Mandali"/>
              </a:rPr>
              <a:t>13:20</a:t>
            </a:r>
            <a:r>
              <a:rPr lang="en-US" sz="3000">
                <a:solidFill>
                  <a:srgbClr val="FFFFFF"/>
                </a:solidFill>
                <a:cs typeface="Mandali"/>
              </a:rPr>
              <a:t> వారు సుక్కోతునుండి ప్రయాణమైపోయి, అరణ్యము దగ్గరనున్న ఏతాములో దిగిరి.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13</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13:21</a:t>
            </a:r>
            <a:r>
              <a:rPr lang="en-US" sz="3000">
                <a:solidFill>
                  <a:srgbClr val="FFFFFF"/>
                </a:solidFill>
                <a:cs typeface="Mandali"/>
              </a:rPr>
              <a:t> వారు పగలు రాత్రియు ప్రయాణము చేయునట్లుగా యెహోవా త్రోవలో వారిని నడిపించుటకై పగటివేళ మేఘస్తంభములోను, వారికి వెలుగిచ్చుటకు రాత్రివేళ అగ్నిస్తంభములోను ఉండి వారికి ముందుగా నడచుచు వచ్చెను.</a:t>
            </a:r>
          </a:p>
          <a:p>
            <a:pPr algn="just">
              <a:lnSpc>
                <a:spcPct val="150000"/>
              </a:lnSpc>
              <a:buNone/>
            </a:pPr>
            <a:r>
              <a:rPr lang="en-US" sz="3000" b="1">
                <a:solidFill>
                  <a:srgbClr val="FFFFFF"/>
                </a:solidFill>
                <a:cs typeface="Mandali"/>
              </a:rPr>
              <a:t>13:22</a:t>
            </a:r>
            <a:r>
              <a:rPr lang="en-US" sz="3000">
                <a:solidFill>
                  <a:srgbClr val="FFFFFF"/>
                </a:solidFill>
                <a:cs typeface="Mandali"/>
              </a:rPr>
              <a:t> ఆయన పగటివేళ మేఘస్తంభమునైనను రాత్రివేళ అగ్నిస్తంభమునైనను ప్రజల యెదుటనుండి తొలగింపలేదు.</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667000"/>
            <a:ext cx="11430000" cy="1270000"/>
          </a:xfrm>
        </p:spPr>
        <p:txBody>
          <a:bodyPr/>
          <a:lstStyle/>
          <a:p>
            <a:pPr algn="ctr"/>
            <a:r>
              <a:rPr lang="en-US" sz="5000" b="1">
                <a:solidFill>
                  <a:srgbClr val="FFFFFF"/>
                </a:solidFill>
                <a:cs typeface="Mandali"/>
              </a:rPr>
              <a:t>నిర్గమకాండము</a:t>
            </a:r>
          </a:p>
        </p:txBody>
      </p:sp>
      <p:sp>
        <p:nvSpPr>
          <p:cNvPr id="3" name="Subtitle 2"/>
          <p:cNvSpPr>
            <a:spLocks noGrp="1"/>
          </p:cNvSpPr>
          <p:nvPr>
            <p:ph type="subTitle" idx="1"/>
          </p:nvPr>
        </p:nvSpPr>
        <p:spPr>
          <a:xfrm>
            <a:off x="304800" y="4064000"/>
            <a:ext cx="11430000" cy="2540000"/>
          </a:xfrm>
        </p:spPr>
        <p:txBody>
          <a:bodyPr>
            <a:normAutofit lnSpcReduction="10000"/>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US" sz="3000" b="1">
                <a:solidFill>
                  <a:srgbClr val="FFFFFF"/>
                </a:solidFill>
                <a:cs typeface="Mandali"/>
              </a:rPr>
              <a:t>అధ్యాయము 14
పరిశుద్ధ గ్రంధము
www.TeluguBibleStudy.com</a:t>
            </a:r>
          </a:p>
        </p:txBody>
      </p:sp>
      <p:pic>
        <p:nvPicPr>
          <p:cNvPr id="4" name="Picture 4"/>
          <p:cNvPicPr>
            <a:picLocks noChangeAspect="1"/>
          </p:cNvPicPr>
          <p:nvPr/>
        </p:nvPicPr>
        <p:blipFill>
          <a:blip r:embed="rId2"/>
          <a:stretch>
            <a:fillRect/>
          </a:stretch>
        </p:blipFill>
        <p:spPr>
          <a:xfrm>
            <a:off x="4445000" y="127000"/>
            <a:ext cx="2540000" cy="2540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2:12</a:t>
            </a:r>
            <a:r>
              <a:rPr lang="en-US" sz="3000">
                <a:solidFill>
                  <a:srgbClr val="FFFFFF"/>
                </a:solidFill>
                <a:cs typeface="Mandali"/>
              </a:rPr>
              <a:t> అతడు ఇటు అటు తిరిగిచూచి యెవడును లేకపోగా ఆ ఐగుప్తీయుని చంపి యిసుకలో వాని కప్పిపెట్టెను.</a:t>
            </a:r>
          </a:p>
          <a:p>
            <a:pPr algn="just">
              <a:lnSpc>
                <a:spcPct val="150000"/>
              </a:lnSpc>
              <a:buNone/>
            </a:pPr>
            <a:r>
              <a:rPr lang="en-US" sz="3000" b="1">
                <a:solidFill>
                  <a:srgbClr val="FFFFFF"/>
                </a:solidFill>
                <a:cs typeface="Mandali"/>
              </a:rPr>
              <a:t>2:13</a:t>
            </a:r>
            <a:r>
              <a:rPr lang="en-US" sz="3000">
                <a:solidFill>
                  <a:srgbClr val="FFFFFF"/>
                </a:solidFill>
                <a:cs typeface="Mandali"/>
              </a:rPr>
              <a:t> మరునాడు అతడు బయట నడిచి వెళ్లుచుండగా హెబ్రీయులైన మనుష్యులిద్దరు పోట్లాడుచుండిరి.</a:t>
            </a:r>
          </a:p>
          <a:p>
            <a:pPr algn="just">
              <a:lnSpc>
                <a:spcPct val="150000"/>
              </a:lnSpc>
              <a:buNone/>
            </a:pPr>
            <a:r>
              <a:rPr lang="en-US" sz="3000" b="1">
                <a:solidFill>
                  <a:srgbClr val="FFFFFF"/>
                </a:solidFill>
                <a:cs typeface="Mandali"/>
              </a:rPr>
              <a:t>2:14</a:t>
            </a:r>
            <a:r>
              <a:rPr lang="en-US" sz="3000">
                <a:solidFill>
                  <a:srgbClr val="FFFFFF"/>
                </a:solidFill>
                <a:cs typeface="Mandali"/>
              </a:rPr>
              <a:t> అప్పుడతడు అన్యాయము చేసినవాని చూచి నీవేల నీ పొరుగువాని కొట్టుచున్నావని అడుగగా అతడు మామీద నిన్ను అధికారినిగాను తీర్పరినిగాను నియమించిన వాడెవడు? నీవు ఆ ఐగుప్తీయుని చంపినట్లు నన్నును చంపవలెనని అనుకొనుచున్నావా అనెను. అందుకు మోషే - నిశ్చయముగా ఈ సంగతి బయలుపడెననుకొని భయపడెను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14</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14:1</a:t>
            </a:r>
            <a:r>
              <a:rPr lang="en-US" sz="3000">
                <a:solidFill>
                  <a:srgbClr val="FFFFFF"/>
                </a:solidFill>
                <a:cs typeface="Mandali"/>
              </a:rPr>
              <a:t> మరియు యెహోవా మోషేతో ఈలాగు సెలవిచ్చెను</a:t>
            </a:r>
          </a:p>
          <a:p>
            <a:pPr algn="just">
              <a:lnSpc>
                <a:spcPct val="150000"/>
              </a:lnSpc>
              <a:buNone/>
            </a:pPr>
            <a:r>
              <a:rPr lang="en-US" sz="3000" b="1">
                <a:solidFill>
                  <a:srgbClr val="FFFFFF"/>
                </a:solidFill>
                <a:cs typeface="Mandali"/>
              </a:rPr>
              <a:t>14:2</a:t>
            </a:r>
            <a:r>
              <a:rPr lang="en-US" sz="3000">
                <a:solidFill>
                  <a:srgbClr val="FFFFFF"/>
                </a:solidFill>
                <a:cs typeface="Mandali"/>
              </a:rPr>
              <a:t> ఇశ్రాయేలీయులు తిరిగి పీహహీరోతు ఎదుటను, అనగా మిగ్దోలుకు సముద్రమునకు మధ్యనున్న బయల్సెఫోను నెదుటను, దిగవలెనని వారితో చెప్పుము; దాని యెదుటి సముద్రమునొద్ద వారు దిగవలెను</a:t>
            </a:r>
          </a:p>
          <a:p>
            <a:pPr algn="just">
              <a:lnSpc>
                <a:spcPct val="150000"/>
              </a:lnSpc>
              <a:buNone/>
            </a:pPr>
            <a:r>
              <a:rPr lang="en-US" sz="3000" b="1">
                <a:solidFill>
                  <a:srgbClr val="FFFFFF"/>
                </a:solidFill>
                <a:cs typeface="Mandali"/>
              </a:rPr>
              <a:t>14:3</a:t>
            </a:r>
            <a:r>
              <a:rPr lang="en-US" sz="3000">
                <a:solidFill>
                  <a:srgbClr val="FFFFFF"/>
                </a:solidFill>
                <a:cs typeface="Mandali"/>
              </a:rPr>
              <a:t> ఫరో ఇశ్రాయేలీయులను గూర్చి వారు ఈ దేశములో చిక్కుబడియున్నారు; అరణ్యము వారిని మూసివేసెనని అనుకొనును.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14</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14:4</a:t>
            </a:r>
            <a:r>
              <a:rPr lang="en-US" sz="3000">
                <a:solidFill>
                  <a:srgbClr val="FFFFFF"/>
                </a:solidFill>
                <a:cs typeface="Mandali"/>
              </a:rPr>
              <a:t> అయితే నేను ఫరో హృదయమును కఠిన పరచెదను; అతడు వారిని తరుమగా; నేను ఫరోవలనను అతని సమస్త సేన వలనను మహిమ తెచ్చుకొందును; నేను యెహోవానని ఐగుప్తీయులందరు తెలిసికొందురనెను. వారు ఆలాగు దిగిరి</a:t>
            </a:r>
          </a:p>
          <a:p>
            <a:pPr algn="just">
              <a:lnSpc>
                <a:spcPct val="150000"/>
              </a:lnSpc>
              <a:buNone/>
            </a:pPr>
            <a:r>
              <a:rPr lang="en-US" sz="3000" b="1">
                <a:solidFill>
                  <a:srgbClr val="FFFFFF"/>
                </a:solidFill>
                <a:cs typeface="Mandali"/>
              </a:rPr>
              <a:t>14:5</a:t>
            </a:r>
            <a:r>
              <a:rPr lang="en-US" sz="3000">
                <a:solidFill>
                  <a:srgbClr val="FFFFFF"/>
                </a:solidFill>
                <a:cs typeface="Mandali"/>
              </a:rPr>
              <a:t> ప్రజలు పారిపోయినట్టు ఐగుప్తు రాజునకు తెలుపబడినప్పుడు ఫరో హృదయమును అతని సేవకుల హృదయమును ప్రజలకు విరోధముగా త్రిప్పబడి మనమెందుకీలాగు చేసితివిు? మన సేవలో నుండకుండ ఇశ్రాయేలీయులను ఎందుకు పోనిచ్చితివిు అని చెప్పుకొనిరి.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14</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14:6</a:t>
            </a:r>
            <a:r>
              <a:rPr lang="en-US" sz="3000">
                <a:solidFill>
                  <a:srgbClr val="FFFFFF"/>
                </a:solidFill>
                <a:cs typeface="Mandali"/>
              </a:rPr>
              <a:t> అంతట అతడు తన రథమును సిద్ధపరచుకొని, తన జనమును తనతోకూడ తీసికొనిపోయెను.</a:t>
            </a:r>
          </a:p>
          <a:p>
            <a:pPr algn="just">
              <a:lnSpc>
                <a:spcPct val="150000"/>
              </a:lnSpc>
              <a:buNone/>
            </a:pPr>
            <a:r>
              <a:rPr lang="en-US" sz="3000" b="1">
                <a:solidFill>
                  <a:srgbClr val="FFFFFF"/>
                </a:solidFill>
                <a:cs typeface="Mandali"/>
              </a:rPr>
              <a:t>14:7</a:t>
            </a:r>
            <a:r>
              <a:rPr lang="en-US" sz="3000">
                <a:solidFill>
                  <a:srgbClr val="FFFFFF"/>
                </a:solidFill>
                <a:cs typeface="Mandali"/>
              </a:rPr>
              <a:t> మరియు అతడు శ్రేష్ఠమైన ఆరు వందల రథములను ఐగుప్తు రథములనన్నిటిని వాటిలో ప్రతిదానిమీద అధిపతులను తోడుకొనిపోయెను.</a:t>
            </a:r>
          </a:p>
          <a:p>
            <a:pPr algn="just">
              <a:lnSpc>
                <a:spcPct val="150000"/>
              </a:lnSpc>
              <a:buNone/>
            </a:pPr>
            <a:r>
              <a:rPr lang="en-US" sz="3000" b="1">
                <a:solidFill>
                  <a:srgbClr val="FFFFFF"/>
                </a:solidFill>
                <a:cs typeface="Mandali"/>
              </a:rPr>
              <a:t>14:8</a:t>
            </a:r>
            <a:r>
              <a:rPr lang="en-US" sz="3000">
                <a:solidFill>
                  <a:srgbClr val="FFFFFF"/>
                </a:solidFill>
                <a:cs typeface="Mandali"/>
              </a:rPr>
              <a:t> యెహోవా ఐగుప్తు రాజైన ఫరో హృదయమును కఠిన పరపగా అతడు ఇశ్రాయేలీయులను తరిమెను. అట్లు ఇశ్రాయేలీయులు బలిమిచేత బయలు వెళ్లుచుండిరి.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14</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14:9</a:t>
            </a:r>
            <a:r>
              <a:rPr lang="en-US" sz="3000">
                <a:solidFill>
                  <a:srgbClr val="FFFFFF"/>
                </a:solidFill>
                <a:cs typeface="Mandali"/>
              </a:rPr>
              <a:t> ఐగుప్తీయులు, అనగా ఫరో రథముల గుఱ్ఱములన్నియు అతని గుఱ్ఱపు రౌతులు అతని దండును వారిని తరిమి, బయల్సెఫోను ఎదుటనున్న పీహహీరోతునకు సమీపమైన సముద్రము దగ్గర వారు దిగియుండగా వారిని కలిసికొనిరి.</a:t>
            </a:r>
          </a:p>
          <a:p>
            <a:pPr algn="just">
              <a:lnSpc>
                <a:spcPct val="150000"/>
              </a:lnSpc>
              <a:buNone/>
            </a:pPr>
            <a:r>
              <a:rPr lang="en-US" sz="3000" b="1">
                <a:solidFill>
                  <a:srgbClr val="FFFFFF"/>
                </a:solidFill>
                <a:cs typeface="Mandali"/>
              </a:rPr>
              <a:t>14:10</a:t>
            </a:r>
            <a:r>
              <a:rPr lang="en-US" sz="3000">
                <a:solidFill>
                  <a:srgbClr val="FFFFFF"/>
                </a:solidFill>
                <a:cs typeface="Mandali"/>
              </a:rPr>
              <a:t> ఫరో సమీపించుచుండగా ఇశ్రాయేలీయులు కన్నులెత్తి ఐగుప్తీయులు తమవెనుక వచ్చుట చూచి మిక్కిలి భయపడి యెహోవాకు మొఱపెట్టిరి.</a:t>
            </a:r>
          </a:p>
          <a:p>
            <a:pPr algn="just">
              <a:lnSpc>
                <a:spcPct val="150000"/>
              </a:lnSpc>
              <a:buNone/>
            </a:pPr>
            <a:r>
              <a:rPr lang="en-US" sz="3000" b="1">
                <a:solidFill>
                  <a:srgbClr val="FFFFFF"/>
                </a:solidFill>
                <a:cs typeface="Mandali"/>
              </a:rPr>
              <a:t>14:11</a:t>
            </a:r>
            <a:r>
              <a:rPr lang="en-US" sz="3000">
                <a:solidFill>
                  <a:srgbClr val="FFFFFF"/>
                </a:solidFill>
                <a:cs typeface="Mandali"/>
              </a:rPr>
              <a:t> అంతట వారు మోషేతో ఐగుప్తులో సమాధులు లేవని యీ యరణ్యములో చచ్చుటకు మమ్మును రప్పించితివా? మమ్మును ఐగుప్తులోనుండి బయటికి రప్పించి మమ్మును ఇట్లు చేయనేల?</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14</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14:12</a:t>
            </a:r>
            <a:r>
              <a:rPr lang="en-US" sz="3000">
                <a:solidFill>
                  <a:srgbClr val="FFFFFF"/>
                </a:solidFill>
                <a:cs typeface="Mandali"/>
              </a:rPr>
              <a:t> మా జోలికి రావద్దు, ఐగుప్తీయులకు దాసులమగుదుమని ఐగుప్తులో మేము నీతో చెప్పినమాట యిదే గదా; మేము ఈ అరణ్యమందు చచ్చుటకంటె ఐగుప్తీయులకు దాసులమగుటయే మేలని చెప్పిరి.</a:t>
            </a:r>
          </a:p>
          <a:p>
            <a:pPr algn="just">
              <a:lnSpc>
                <a:spcPct val="150000"/>
              </a:lnSpc>
              <a:buNone/>
            </a:pPr>
            <a:r>
              <a:rPr lang="en-US" sz="3000" b="1">
                <a:solidFill>
                  <a:srgbClr val="FFFFFF"/>
                </a:solidFill>
                <a:cs typeface="Mandali"/>
              </a:rPr>
              <a:t>14:13</a:t>
            </a:r>
            <a:r>
              <a:rPr lang="en-US" sz="3000">
                <a:solidFill>
                  <a:srgbClr val="FFFFFF"/>
                </a:solidFill>
                <a:cs typeface="Mandali"/>
              </a:rPr>
              <a:t> అందుకు మోషే భయపడకుడి, యెహోవా మీకు నేడు కలుగజేయు రక్షణను మీరు ఊరక నిలుచుండి చూడుడి; మీరు నేడు చూచిన ఐగుప్తీయులను ఇకమీదట మరి ఎన్నడును చూడరు.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14</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14:14</a:t>
            </a:r>
            <a:r>
              <a:rPr lang="en-US" sz="3000">
                <a:solidFill>
                  <a:srgbClr val="FFFFFF"/>
                </a:solidFill>
                <a:cs typeface="Mandali"/>
              </a:rPr>
              <a:t> యెహోవా మీ పక్షమున యుద్ధము చేయును, మీరు ఊరకయే యుండవలెనని ప్రజలతో చెప్పెను.</a:t>
            </a:r>
          </a:p>
          <a:p>
            <a:pPr algn="just">
              <a:lnSpc>
                <a:spcPct val="150000"/>
              </a:lnSpc>
              <a:buNone/>
            </a:pPr>
            <a:r>
              <a:rPr lang="en-US" sz="3000" b="1">
                <a:solidFill>
                  <a:srgbClr val="FFFFFF"/>
                </a:solidFill>
                <a:cs typeface="Mandali"/>
              </a:rPr>
              <a:t>14:15</a:t>
            </a:r>
            <a:r>
              <a:rPr lang="en-US" sz="3000">
                <a:solidFill>
                  <a:srgbClr val="FFFFFF"/>
                </a:solidFill>
                <a:cs typeface="Mandali"/>
              </a:rPr>
              <a:t> అంతలో యెహోవా మోషేతో నీవేల నాకు మొఱ పెట్టుచున్నావు? సాగిపోవుడి అని ఇశ్రాయేలీయులతో చెప్పుము. </a:t>
            </a:r>
          </a:p>
          <a:p>
            <a:pPr algn="just">
              <a:lnSpc>
                <a:spcPct val="150000"/>
              </a:lnSpc>
              <a:buNone/>
            </a:pPr>
            <a:r>
              <a:rPr lang="en-US" sz="3000" b="1">
                <a:solidFill>
                  <a:srgbClr val="FFFFFF"/>
                </a:solidFill>
                <a:cs typeface="Mandali"/>
              </a:rPr>
              <a:t>14:16</a:t>
            </a:r>
            <a:r>
              <a:rPr lang="en-US" sz="3000">
                <a:solidFill>
                  <a:srgbClr val="FFFFFF"/>
                </a:solidFill>
                <a:cs typeface="Mandali"/>
              </a:rPr>
              <a:t> నీవు నీ కఱ్ఱను ఎత్తి ఆ సముద్రమువైపు నీ చెయ్యి చాపి దాని పాయలుగా చేయుము, అప్పుడు ఇశ్రాయేలీయులు సముద్రము మధ్యను ఆరిన నేలమీద నడిచిపోవుదురు.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14</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14:17</a:t>
            </a:r>
            <a:r>
              <a:rPr lang="en-US" sz="3000">
                <a:solidFill>
                  <a:srgbClr val="FFFFFF"/>
                </a:solidFill>
                <a:cs typeface="Mandali"/>
              </a:rPr>
              <a:t> ఇదిగో నేను నేనే ఐగుప్తీయుల హృదయములను కఠిన పరుచుదును. వారు వీరిని తరుముదురు; నేను ఫరోవలనను అతని సమస్త సేన వలనను అతని రథముల వలనను అతని గుఱ్ఱపు రౌతుల వలనను నాకు మహిమ తెచ్చుకొందును.</a:t>
            </a:r>
          </a:p>
          <a:p>
            <a:pPr algn="just">
              <a:lnSpc>
                <a:spcPct val="150000"/>
              </a:lnSpc>
              <a:buNone/>
            </a:pPr>
            <a:r>
              <a:rPr lang="en-US" sz="3000" b="1">
                <a:solidFill>
                  <a:srgbClr val="FFFFFF"/>
                </a:solidFill>
                <a:cs typeface="Mandali"/>
              </a:rPr>
              <a:t>14:18</a:t>
            </a:r>
            <a:r>
              <a:rPr lang="en-US" sz="3000">
                <a:solidFill>
                  <a:srgbClr val="FFFFFF"/>
                </a:solidFill>
                <a:cs typeface="Mandali"/>
              </a:rPr>
              <a:t> నేను ఫరోవలనను అతని రథముల వలనను అతని గుఱ్ఱపు రౌతుల వలనను మహిమ తెచ్చుకొనునప్పుడు నేను యెహోవానని ఐగుప్తీయులు తెలిసికొందురనెను.</a:t>
            </a:r>
          </a:p>
          <a:p>
            <a:pPr algn="just">
              <a:lnSpc>
                <a:spcPct val="150000"/>
              </a:lnSpc>
              <a:buNone/>
            </a:pPr>
            <a:r>
              <a:rPr lang="en-US" sz="3000" b="1">
                <a:solidFill>
                  <a:srgbClr val="FFFFFF"/>
                </a:solidFill>
                <a:cs typeface="Mandali"/>
              </a:rPr>
              <a:t>14:19</a:t>
            </a:r>
            <a:r>
              <a:rPr lang="en-US" sz="3000">
                <a:solidFill>
                  <a:srgbClr val="FFFFFF"/>
                </a:solidFill>
                <a:cs typeface="Mandali"/>
              </a:rPr>
              <a:t> అప్పుడు ఇశ్రాయేలీయుల యెదుట సమూహమునకు ముందుగా నడిచిన దేవదూత వారి వెనుకకుపోయి వారిని వెంబడించెను; ఆ మేఘస్తంభము వారి యెదుటనుండి పోయి వారి వెనుక నిలిచెను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14</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14:20</a:t>
            </a:r>
            <a:r>
              <a:rPr lang="en-US" sz="3000">
                <a:solidFill>
                  <a:srgbClr val="FFFFFF"/>
                </a:solidFill>
                <a:cs typeface="Mandali"/>
              </a:rPr>
              <a:t> అది ఐగుప్తీయుల సేనకు ఇశ్రాయేలీయుల సేనకు నడుమ ప్రవేశించెను; అది మేఘము గనుక వారికి చీకటి కలిగెను గాని, రాత్రి అది వీరికి వెలుగిచ్చెను గనుక ఆ రాత్రి అంతయు ఐగుప్తీయుల సేన ఇశ్రాయేలీయులను సమీపించలేదు</a:t>
            </a:r>
          </a:p>
          <a:p>
            <a:pPr algn="just">
              <a:lnSpc>
                <a:spcPct val="150000"/>
              </a:lnSpc>
              <a:buNone/>
            </a:pPr>
            <a:r>
              <a:rPr lang="en-US" sz="3000" b="1">
                <a:solidFill>
                  <a:srgbClr val="FFFFFF"/>
                </a:solidFill>
                <a:cs typeface="Mandali"/>
              </a:rPr>
              <a:t>14:21</a:t>
            </a:r>
            <a:r>
              <a:rPr lang="en-US" sz="3000">
                <a:solidFill>
                  <a:srgbClr val="FFFFFF"/>
                </a:solidFill>
                <a:cs typeface="Mandali"/>
              </a:rPr>
              <a:t> మోషే సముద్రమువైపు తన చెయ్యి చాపగా యెహోవా ఆ రాత్రి అంతయు బలమైన తూర్పుగాలిచేత సముద్రమును తొలగించి దానిని ఆరిన నేలగా చేసెను.</a:t>
            </a:r>
          </a:p>
          <a:p>
            <a:pPr algn="just">
              <a:lnSpc>
                <a:spcPct val="150000"/>
              </a:lnSpc>
              <a:buNone/>
            </a:pPr>
            <a:r>
              <a:rPr lang="en-US" sz="3000" b="1">
                <a:solidFill>
                  <a:srgbClr val="FFFFFF"/>
                </a:solidFill>
                <a:cs typeface="Mandali"/>
              </a:rPr>
              <a:t>14:22</a:t>
            </a:r>
            <a:r>
              <a:rPr lang="en-US" sz="3000">
                <a:solidFill>
                  <a:srgbClr val="FFFFFF"/>
                </a:solidFill>
                <a:cs typeface="Mandali"/>
              </a:rPr>
              <a:t> నీళ్లు విభజింపబడగా ఇశ్రాయేలీయులు సముద్రము మధ్యను ఆరిన నేలమీద నడిచిపోయిరి. ఆ నీళ్లు వారి కుడి యెడమ ప్రక్కలను వారికి గోడవలె నుండెను.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14</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14:23</a:t>
            </a:r>
            <a:r>
              <a:rPr lang="en-US" sz="3000">
                <a:solidFill>
                  <a:srgbClr val="FFFFFF"/>
                </a:solidFill>
                <a:cs typeface="Mandali"/>
              </a:rPr>
              <a:t> ఐగుప్తీయులును ఫరో గుఱ్ఱములును రథములును రౌతులును వారిని తరిమి సముద్ర మధ్యమున చేరిరి.</a:t>
            </a:r>
          </a:p>
          <a:p>
            <a:pPr algn="just">
              <a:lnSpc>
                <a:spcPct val="150000"/>
              </a:lnSpc>
              <a:buNone/>
            </a:pPr>
            <a:r>
              <a:rPr lang="en-US" sz="3000" b="1">
                <a:solidFill>
                  <a:srgbClr val="FFFFFF"/>
                </a:solidFill>
                <a:cs typeface="Mandali"/>
              </a:rPr>
              <a:t>14:24</a:t>
            </a:r>
            <a:r>
              <a:rPr lang="en-US" sz="3000">
                <a:solidFill>
                  <a:srgbClr val="FFFFFF"/>
                </a:solidFill>
                <a:cs typeface="Mandali"/>
              </a:rPr>
              <a:t> అయితే వేకువజామున యెహోవా ఆ అగ్ని మేఘమయమైన స్తంభమునుండి ఐగుప్తీయుల దండువైపు చూచి ఐగుప్తీయుల దండును కలవరపరచి</a:t>
            </a:r>
          </a:p>
          <a:p>
            <a:pPr algn="just">
              <a:lnSpc>
                <a:spcPct val="150000"/>
              </a:lnSpc>
              <a:buNone/>
            </a:pPr>
            <a:r>
              <a:rPr lang="en-US" sz="3000" b="1">
                <a:solidFill>
                  <a:srgbClr val="FFFFFF"/>
                </a:solidFill>
                <a:cs typeface="Mandali"/>
              </a:rPr>
              <a:t>14:25</a:t>
            </a:r>
            <a:r>
              <a:rPr lang="en-US" sz="3000">
                <a:solidFill>
                  <a:srgbClr val="FFFFFF"/>
                </a:solidFill>
                <a:cs typeface="Mandali"/>
              </a:rPr>
              <a:t> వారి రథ చక్రములు ఊడిపడునట్లు చేయగా వారు బహు కష్టపడి తోలుచుండిరి. అప్పుడు ఐగుప్తీయులు ఇశ్రాయేలీయుల యెదుటనుండి పారిపోదము రండి; యెహోవా వారి పక్షమున మనతో యుద్ధము చేయుచున్నాడని చెప్పుకొనిరి.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14</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14:26</a:t>
            </a:r>
            <a:r>
              <a:rPr lang="en-US" sz="3000">
                <a:solidFill>
                  <a:srgbClr val="FFFFFF"/>
                </a:solidFill>
                <a:cs typeface="Mandali"/>
              </a:rPr>
              <a:t> అంతలో యెహోవా మోషేతో ఐగుప్తీయుల మీదికిని వారి రథముల మీదికిని వారి రౌతుల మీదికిని నీళ్లు తిరిగివచ్చునట్లు సముద్రముమీద నీ చెయ్యి చాపుమనెను.</a:t>
            </a:r>
          </a:p>
          <a:p>
            <a:pPr algn="just">
              <a:lnSpc>
                <a:spcPct val="150000"/>
              </a:lnSpc>
              <a:buNone/>
            </a:pPr>
            <a:r>
              <a:rPr lang="en-US" sz="3000" b="1">
                <a:solidFill>
                  <a:srgbClr val="FFFFFF"/>
                </a:solidFill>
                <a:cs typeface="Mandali"/>
              </a:rPr>
              <a:t>14:27</a:t>
            </a:r>
            <a:r>
              <a:rPr lang="en-US" sz="3000">
                <a:solidFill>
                  <a:srgbClr val="FFFFFF"/>
                </a:solidFill>
                <a:cs typeface="Mandali"/>
              </a:rPr>
              <a:t> మోషే సముద్రముమీద తన చెయ్యి చాపగా ప్రొద్దు పొడిచినప్పుడు సముద్రము అధిక బలముతో తిరిగి పొర్లెను గనుక ఐగుప్తీయులు అది చూచి వెనుకకు పారిపోయిరి. అప్పుడు యెహోవా సముద్రము మధ్యను ఐగుప్తీయులను నాశము చేసెను.</a:t>
            </a:r>
          </a:p>
          <a:p>
            <a:pPr algn="just">
              <a:lnSpc>
                <a:spcPct val="150000"/>
              </a:lnSpc>
              <a:buNone/>
            </a:pPr>
            <a:r>
              <a:rPr lang="en-US" sz="3000" b="1">
                <a:solidFill>
                  <a:srgbClr val="FFFFFF"/>
                </a:solidFill>
                <a:cs typeface="Mandali"/>
              </a:rPr>
              <a:t>14:28</a:t>
            </a:r>
            <a:r>
              <a:rPr lang="en-US" sz="3000">
                <a:solidFill>
                  <a:srgbClr val="FFFFFF"/>
                </a:solidFill>
                <a:cs typeface="Mandali"/>
              </a:rPr>
              <a:t> నీళ్లు తిరిగివచ్చి ఆ రథములను రౌతులను వారి వెనుక సముద్రములోనికి వచ్చిన ఫరోయొక్క సర్వసేనను కప్పివేసెను; వారిలో ఒక్కడైనను మిగిలియుండలేదు.</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2:15</a:t>
            </a:r>
            <a:r>
              <a:rPr lang="en-US" sz="3000">
                <a:solidFill>
                  <a:srgbClr val="FFFFFF"/>
                </a:solidFill>
                <a:cs typeface="Mandali"/>
              </a:rPr>
              <a:t> ఫరో ఆ సంగతి విని మోషేను చంపచూచెను గాని, మోషే ఫరో యెదుటనుండి పారిపోయి మిద్యాను దేశములో నిలిచిపోయి యొక బావియొద్ద కూర్చుండెను.</a:t>
            </a:r>
          </a:p>
          <a:p>
            <a:pPr algn="just">
              <a:lnSpc>
                <a:spcPct val="150000"/>
              </a:lnSpc>
              <a:buNone/>
            </a:pPr>
            <a:r>
              <a:rPr lang="en-US" sz="3000" b="1">
                <a:solidFill>
                  <a:srgbClr val="FFFFFF"/>
                </a:solidFill>
                <a:cs typeface="Mandali"/>
              </a:rPr>
              <a:t>2:16</a:t>
            </a:r>
            <a:r>
              <a:rPr lang="en-US" sz="3000">
                <a:solidFill>
                  <a:srgbClr val="FFFFFF"/>
                </a:solidFill>
                <a:cs typeface="Mandali"/>
              </a:rPr>
              <a:t> మిద్యాను యాజకునికి ఏడుగురు కుమార్తెలుండిరి. వారు వచ్చి తమ తండ్రి మందకు పెట్టుటకు నీళ్లు చేది తొట్లను నింపుచుండగా</a:t>
            </a:r>
          </a:p>
          <a:p>
            <a:pPr algn="just">
              <a:lnSpc>
                <a:spcPct val="150000"/>
              </a:lnSpc>
              <a:buNone/>
            </a:pPr>
            <a:r>
              <a:rPr lang="en-US" sz="3000" b="1">
                <a:solidFill>
                  <a:srgbClr val="FFFFFF"/>
                </a:solidFill>
                <a:cs typeface="Mandali"/>
              </a:rPr>
              <a:t>2:17</a:t>
            </a:r>
            <a:r>
              <a:rPr lang="en-US" sz="3000">
                <a:solidFill>
                  <a:srgbClr val="FFFFFF"/>
                </a:solidFill>
                <a:cs typeface="Mandali"/>
              </a:rPr>
              <a:t> మందకాపరులు వచ్చి వారిని తోలివేసిరి. అప్పుడు మోషే లేచి వారికి సహాయము చేసి మందకు నీళ్లు పెట్టెను.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14</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14:29</a:t>
            </a:r>
            <a:r>
              <a:rPr lang="en-US" sz="3000">
                <a:solidFill>
                  <a:srgbClr val="FFFFFF"/>
                </a:solidFill>
                <a:cs typeface="Mandali"/>
              </a:rPr>
              <a:t> అయితే ఇశ్రాయేలీయులు ఆరిన నేలను సముద్రము మధ్యనున్నప్పుడు ఆ నీళ్లు వారి కుడి యెడమ ప్రక్కలను గోడవలె నుండెను.</a:t>
            </a:r>
          </a:p>
          <a:p>
            <a:pPr algn="just">
              <a:lnSpc>
                <a:spcPct val="150000"/>
              </a:lnSpc>
              <a:buNone/>
            </a:pPr>
            <a:r>
              <a:rPr lang="en-US" sz="3000" b="1">
                <a:solidFill>
                  <a:srgbClr val="FFFFFF"/>
                </a:solidFill>
                <a:cs typeface="Mandali"/>
              </a:rPr>
              <a:t>14:30</a:t>
            </a:r>
            <a:r>
              <a:rPr lang="en-US" sz="3000">
                <a:solidFill>
                  <a:srgbClr val="FFFFFF"/>
                </a:solidFill>
                <a:cs typeface="Mandali"/>
              </a:rPr>
              <a:t> ఆ దినమున యెహోవా ఐగుప్తీయుల చేతిలోనుండి ఇశ్రాయేలీయులను రక్షించెను. ఇశ్రాయేలీయులు చచ్చిన ఐగుప్తీయులను సముద్రతీరమున చూచిరి.</a:t>
            </a:r>
          </a:p>
          <a:p>
            <a:pPr algn="just">
              <a:lnSpc>
                <a:spcPct val="150000"/>
              </a:lnSpc>
              <a:buNone/>
            </a:pPr>
            <a:r>
              <a:rPr lang="en-US" sz="3000" b="1">
                <a:solidFill>
                  <a:srgbClr val="FFFFFF"/>
                </a:solidFill>
                <a:cs typeface="Mandali"/>
              </a:rPr>
              <a:t>14:31</a:t>
            </a:r>
            <a:r>
              <a:rPr lang="en-US" sz="3000">
                <a:solidFill>
                  <a:srgbClr val="FFFFFF"/>
                </a:solidFill>
                <a:cs typeface="Mandali"/>
              </a:rPr>
              <a:t> యెహోవా ఐగుప్తీయులకు చేసిన గొప్ప కార్యమును ఇశ్రాయేలీయులు చూచిరి గనుక ఆ ప్రజలు యెహోవాకు భయపడి యెహోవాయందును ఆయన సేవకుడైన మోషేయందును నమ్మకముంచిరి.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667000"/>
            <a:ext cx="11430000" cy="1270000"/>
          </a:xfrm>
        </p:spPr>
        <p:txBody>
          <a:bodyPr/>
          <a:lstStyle/>
          <a:p>
            <a:pPr algn="ctr"/>
            <a:r>
              <a:rPr lang="en-US" sz="5000" b="1">
                <a:solidFill>
                  <a:srgbClr val="FFFFFF"/>
                </a:solidFill>
                <a:cs typeface="Mandali"/>
              </a:rPr>
              <a:t>నిర్గమకాండము</a:t>
            </a:r>
          </a:p>
        </p:txBody>
      </p:sp>
      <p:sp>
        <p:nvSpPr>
          <p:cNvPr id="3" name="Subtitle 2"/>
          <p:cNvSpPr>
            <a:spLocks noGrp="1"/>
          </p:cNvSpPr>
          <p:nvPr>
            <p:ph type="subTitle" idx="1"/>
          </p:nvPr>
        </p:nvSpPr>
        <p:spPr>
          <a:xfrm>
            <a:off x="304800" y="4064000"/>
            <a:ext cx="11430000" cy="2540000"/>
          </a:xfrm>
        </p:spPr>
        <p:txBody>
          <a:bodyPr>
            <a:normAutofit lnSpcReduction="10000"/>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US" sz="3000" b="1">
                <a:solidFill>
                  <a:srgbClr val="FFFFFF"/>
                </a:solidFill>
                <a:cs typeface="Mandali"/>
              </a:rPr>
              <a:t>అధ్యాయము 15
పరిశుద్ధ గ్రంధము
www.TeluguBibleStudy.com</a:t>
            </a:r>
          </a:p>
        </p:txBody>
      </p:sp>
      <p:pic>
        <p:nvPicPr>
          <p:cNvPr id="4" name="Picture 4"/>
          <p:cNvPicPr>
            <a:picLocks noChangeAspect="1"/>
          </p:cNvPicPr>
          <p:nvPr/>
        </p:nvPicPr>
        <p:blipFill>
          <a:blip r:embed="rId2"/>
          <a:stretch>
            <a:fillRect/>
          </a:stretch>
        </p:blipFill>
        <p:spPr>
          <a:xfrm>
            <a:off x="4445000" y="127000"/>
            <a:ext cx="2540000" cy="2540000"/>
          </a:xfrm>
          <a:prstGeom prst="rect">
            <a:avLst/>
          </a:prstGeom>
        </p:spPr>
      </p:pic>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15</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15:1</a:t>
            </a:r>
            <a:r>
              <a:rPr lang="en-US" sz="3000">
                <a:solidFill>
                  <a:srgbClr val="FFFFFF"/>
                </a:solidFill>
                <a:cs typeface="Mandali"/>
              </a:rPr>
              <a:t> అప్పుడు మోషేయు ఇశ్రాయేలీయులును యెహోవాను గూర్చి యీ కీర్తన పాడిరి యెహోవాను గూర్చి గానము చేసెదను ఆయన మిగుల అతిశయించి జయించెను గుఱ్ఱమును దాని రౌతును ఆయన సముద్రములో పడద్రోసెను</a:t>
            </a:r>
          </a:p>
          <a:p>
            <a:pPr algn="just">
              <a:lnSpc>
                <a:spcPct val="150000"/>
              </a:lnSpc>
              <a:buNone/>
            </a:pPr>
            <a:r>
              <a:rPr lang="en-US" sz="3000" b="1">
                <a:solidFill>
                  <a:srgbClr val="FFFFFF"/>
                </a:solidFill>
                <a:cs typeface="Mandali"/>
              </a:rPr>
              <a:t>15:2</a:t>
            </a:r>
            <a:r>
              <a:rPr lang="en-US" sz="3000">
                <a:solidFill>
                  <a:srgbClr val="FFFFFF"/>
                </a:solidFill>
                <a:cs typeface="Mandali"/>
              </a:rPr>
              <a:t> యెహోవాయే నా బలము నా గానము ఆయన నాకు రక్షణయు ఆయెను. ఆయన నా దేవుడు ఆయనను వర్ణించెదను ఆయన నా పితరుల దేవుడు ఆయన మహిమ నుతించెదను.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15</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15:3</a:t>
            </a:r>
            <a:r>
              <a:rPr lang="en-US" sz="3000">
                <a:solidFill>
                  <a:srgbClr val="FFFFFF"/>
                </a:solidFill>
                <a:cs typeface="Mandali"/>
              </a:rPr>
              <a:t> యెహోవా యుద్ధశూరుడు యెహోవా అని ఆయనకు పేరు.</a:t>
            </a:r>
          </a:p>
          <a:p>
            <a:pPr algn="just">
              <a:lnSpc>
                <a:spcPct val="150000"/>
              </a:lnSpc>
              <a:buNone/>
            </a:pPr>
            <a:r>
              <a:rPr lang="en-US" sz="3000" b="1">
                <a:solidFill>
                  <a:srgbClr val="FFFFFF"/>
                </a:solidFill>
                <a:cs typeface="Mandali"/>
              </a:rPr>
              <a:t>15:4</a:t>
            </a:r>
            <a:r>
              <a:rPr lang="en-US" sz="3000">
                <a:solidFill>
                  <a:srgbClr val="FFFFFF"/>
                </a:solidFill>
                <a:cs typeface="Mandali"/>
              </a:rPr>
              <a:t> ఆయన ఫరో రథములను అతని సేనను సముద్రములో పడద్రోసెను అతని అధిపతులలో శ్రేష్ఠులు ఎఱ్ఱ సముద్రములో మునిగిపోయిరి</a:t>
            </a:r>
          </a:p>
          <a:p>
            <a:pPr algn="just">
              <a:lnSpc>
                <a:spcPct val="150000"/>
              </a:lnSpc>
              <a:buNone/>
            </a:pPr>
            <a:r>
              <a:rPr lang="en-US" sz="3000" b="1">
                <a:solidFill>
                  <a:srgbClr val="FFFFFF"/>
                </a:solidFill>
                <a:cs typeface="Mandali"/>
              </a:rPr>
              <a:t>15:5</a:t>
            </a:r>
            <a:r>
              <a:rPr lang="en-US" sz="3000">
                <a:solidFill>
                  <a:srgbClr val="FFFFFF"/>
                </a:solidFill>
                <a:cs typeface="Mandali"/>
              </a:rPr>
              <a:t> అగాధజలములు వారిని కప్పెను వారు రాతివలె అడుగంటిపోయిరి.</a:t>
            </a:r>
          </a:p>
          <a:p>
            <a:pPr algn="just">
              <a:lnSpc>
                <a:spcPct val="150000"/>
              </a:lnSpc>
              <a:buNone/>
            </a:pPr>
            <a:r>
              <a:rPr lang="en-US" sz="3000" b="1">
                <a:solidFill>
                  <a:srgbClr val="FFFFFF"/>
                </a:solidFill>
                <a:cs typeface="Mandali"/>
              </a:rPr>
              <a:t>15:6</a:t>
            </a:r>
            <a:r>
              <a:rPr lang="en-US" sz="3000">
                <a:solidFill>
                  <a:srgbClr val="FFFFFF"/>
                </a:solidFill>
                <a:cs typeface="Mandali"/>
              </a:rPr>
              <a:t> యెహోవా, నీ దక్షిణహస్తము బలమొంది అతిశయించును యెహోవా, నీ దక్షిణహస్తము శత్రువుని చితకగొట్టును.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15</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15:7</a:t>
            </a:r>
            <a:r>
              <a:rPr lang="en-US" sz="3000">
                <a:solidFill>
                  <a:srgbClr val="FFFFFF"/>
                </a:solidFill>
                <a:cs typeface="Mandali"/>
              </a:rPr>
              <a:t> నీ మీదికి లేచువారిని నీ మహిమాతిశయము వలన అణచివేయుదువు నీ కోపాగ్నిని రగులజేయుదువు అది వారిని చెత్తవలె దహించును.</a:t>
            </a:r>
          </a:p>
          <a:p>
            <a:pPr algn="just">
              <a:lnSpc>
                <a:spcPct val="150000"/>
              </a:lnSpc>
              <a:buNone/>
            </a:pPr>
            <a:r>
              <a:rPr lang="en-US" sz="3000" b="1">
                <a:solidFill>
                  <a:srgbClr val="FFFFFF"/>
                </a:solidFill>
                <a:cs typeface="Mandali"/>
              </a:rPr>
              <a:t>15:8</a:t>
            </a:r>
            <a:r>
              <a:rPr lang="en-US" sz="3000">
                <a:solidFill>
                  <a:srgbClr val="FFFFFF"/>
                </a:solidFill>
                <a:cs typeface="Mandali"/>
              </a:rPr>
              <a:t> నీ నాసికారంధ్రముల ఊపిరివలన నీళ్లు రాశిగా కూర్చబడెను ప్రవాహములు కుప్పగా నిలిచెను అగాధజలములు సముద్రము మధ్య గడ్డకట్టెను</a:t>
            </a:r>
          </a:p>
          <a:p>
            <a:pPr algn="just">
              <a:lnSpc>
                <a:spcPct val="150000"/>
              </a:lnSpc>
              <a:buNone/>
            </a:pPr>
            <a:r>
              <a:rPr lang="en-US" sz="3000" b="1">
                <a:solidFill>
                  <a:srgbClr val="FFFFFF"/>
                </a:solidFill>
                <a:cs typeface="Mandali"/>
              </a:rPr>
              <a:t>15:9</a:t>
            </a:r>
            <a:r>
              <a:rPr lang="en-US" sz="3000">
                <a:solidFill>
                  <a:srgbClr val="FFFFFF"/>
                </a:solidFill>
                <a:cs typeface="Mandali"/>
              </a:rPr>
              <a:t> తరిమెదను కలిసికొనియెదను దోపుడుసొమ్ము పంచుకొనియెదను వాటివలన నా ఆశ తీర్చుకొనియెదను నా కత్తి దూసెదను నా చెయ్యి వారిని నాశనము చేయునని శత్రువనుకొనెను.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15</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15:10</a:t>
            </a:r>
            <a:r>
              <a:rPr lang="en-US" sz="3000">
                <a:solidFill>
                  <a:srgbClr val="FFFFFF"/>
                </a:solidFill>
                <a:cs typeface="Mandali"/>
              </a:rPr>
              <a:t> నీవు నీ గాలిని విసరజేసితివి సముద్రము వారిని కప్పెను వారు మహా అగాధమైన నీళ్లలో సీసమువలె మునిగిరి.</a:t>
            </a:r>
          </a:p>
          <a:p>
            <a:pPr algn="just">
              <a:lnSpc>
                <a:spcPct val="150000"/>
              </a:lnSpc>
              <a:buNone/>
            </a:pPr>
            <a:r>
              <a:rPr lang="en-US" sz="3000" b="1">
                <a:solidFill>
                  <a:srgbClr val="FFFFFF"/>
                </a:solidFill>
                <a:cs typeface="Mandali"/>
              </a:rPr>
              <a:t>15:11</a:t>
            </a:r>
            <a:r>
              <a:rPr lang="en-US" sz="3000">
                <a:solidFill>
                  <a:srgbClr val="FFFFFF"/>
                </a:solidFill>
                <a:cs typeface="Mandali"/>
              </a:rPr>
              <a:t> యెహోవా, వేల్పులలో నీవంటివాడెవడు పరిశుద్ధతనుబట్టి నీవు మహానీయుడవు స్తుతికీర్తనలనుబట్టి పూజ్యుడవు అద్భుతములు చేయువాడవు నీవంటివాడెవడు</a:t>
            </a:r>
          </a:p>
          <a:p>
            <a:pPr algn="just">
              <a:lnSpc>
                <a:spcPct val="150000"/>
              </a:lnSpc>
              <a:buNone/>
            </a:pPr>
            <a:r>
              <a:rPr lang="en-US" sz="3000" b="1">
                <a:solidFill>
                  <a:srgbClr val="FFFFFF"/>
                </a:solidFill>
                <a:cs typeface="Mandali"/>
              </a:rPr>
              <a:t>15:12</a:t>
            </a:r>
            <a:r>
              <a:rPr lang="en-US" sz="3000">
                <a:solidFill>
                  <a:srgbClr val="FFFFFF"/>
                </a:solidFill>
                <a:cs typeface="Mandali"/>
              </a:rPr>
              <a:t> నీ దక్షిణహస్తమును చాపితివి భూమి వారిని మింగివేసెను.</a:t>
            </a:r>
          </a:p>
          <a:p>
            <a:pPr algn="just">
              <a:lnSpc>
                <a:spcPct val="150000"/>
              </a:lnSpc>
              <a:buNone/>
            </a:pPr>
            <a:r>
              <a:rPr lang="en-US" sz="3000" b="1">
                <a:solidFill>
                  <a:srgbClr val="FFFFFF"/>
                </a:solidFill>
                <a:cs typeface="Mandali"/>
              </a:rPr>
              <a:t>15:13</a:t>
            </a:r>
            <a:r>
              <a:rPr lang="en-US" sz="3000">
                <a:solidFill>
                  <a:srgbClr val="FFFFFF"/>
                </a:solidFill>
                <a:cs typeface="Mandali"/>
              </a:rPr>
              <a:t> నీవు విమోచించిన యీ ప్రజలను నీ కృపచేత తోడుకొనిపోతివి నీ బలముచేత వారిని నీ పరిశుద్ధాలయమునకు నడిపించితివి.</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15</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15:14</a:t>
            </a:r>
            <a:r>
              <a:rPr lang="en-US" sz="3000">
                <a:solidFill>
                  <a:srgbClr val="FFFFFF"/>
                </a:solidFill>
                <a:cs typeface="Mandali"/>
              </a:rPr>
              <a:t> జనములు విని దిగులుపడును ఫిలిష్తియ నివాసులకు వేదన కలుగును.</a:t>
            </a:r>
          </a:p>
          <a:p>
            <a:pPr algn="just">
              <a:lnSpc>
                <a:spcPct val="150000"/>
              </a:lnSpc>
              <a:buNone/>
            </a:pPr>
            <a:r>
              <a:rPr lang="en-US" sz="3000" b="1">
                <a:solidFill>
                  <a:srgbClr val="FFFFFF"/>
                </a:solidFill>
                <a:cs typeface="Mandali"/>
              </a:rPr>
              <a:t>15:15</a:t>
            </a:r>
            <a:r>
              <a:rPr lang="en-US" sz="3000">
                <a:solidFill>
                  <a:srgbClr val="FFFFFF"/>
                </a:solidFill>
                <a:cs typeface="Mandali"/>
              </a:rPr>
              <a:t> ఎదోము నాయకులు కలవరపడుదురు మోయాబు బలిష్ఠులకు వణకు పుట్టును కనాను నివాసులందరు దిగులొంది కరిగిపోవుదురు. భయము అధిక భయము వారికి కలుగును.</a:t>
            </a:r>
          </a:p>
          <a:p>
            <a:pPr algn="just">
              <a:lnSpc>
                <a:spcPct val="150000"/>
              </a:lnSpc>
              <a:buNone/>
            </a:pPr>
            <a:r>
              <a:rPr lang="en-US" sz="3000" b="1">
                <a:solidFill>
                  <a:srgbClr val="FFFFFF"/>
                </a:solidFill>
                <a:cs typeface="Mandali"/>
              </a:rPr>
              <a:t>15:16</a:t>
            </a:r>
            <a:r>
              <a:rPr lang="en-US" sz="3000">
                <a:solidFill>
                  <a:srgbClr val="FFFFFF"/>
                </a:solidFill>
                <a:cs typeface="Mandali"/>
              </a:rPr>
              <a:t> యెహోవా, నీ ప్రజలు అద్దరికి చేరువరకు నీవు సంపాదించిన యీ ప్రజలు అద్దరికి చేరువరకు నీ బాహుబలముచేత పగవారు రాతివలె కదలకుందురు.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15</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15:17</a:t>
            </a:r>
            <a:r>
              <a:rPr lang="en-US" sz="3000">
                <a:solidFill>
                  <a:srgbClr val="FFFFFF"/>
                </a:solidFill>
                <a:cs typeface="Mandali"/>
              </a:rPr>
              <a:t> నీవు నీ ప్రజను తోడుకొని వచ్చెదవు యెహోవా, నీ స్వాస్థ్యమైన కొండమీద నా ప్రభువా, నీవు నివసించుటకు నిర్మించుకొనిన చోటను</a:t>
            </a:r>
          </a:p>
          <a:p>
            <a:pPr algn="just">
              <a:lnSpc>
                <a:spcPct val="150000"/>
              </a:lnSpc>
              <a:buNone/>
            </a:pPr>
            <a:r>
              <a:rPr lang="en-US" sz="3000" b="1">
                <a:solidFill>
                  <a:srgbClr val="FFFFFF"/>
                </a:solidFill>
                <a:cs typeface="Mandali"/>
              </a:rPr>
              <a:t>15:18</a:t>
            </a:r>
            <a:r>
              <a:rPr lang="en-US" sz="3000">
                <a:solidFill>
                  <a:srgbClr val="FFFFFF"/>
                </a:solidFill>
                <a:cs typeface="Mandali"/>
              </a:rPr>
              <a:t> నీచేతులు స్థాపించిన పరిశుద్ధాలయమందు వారిని నిలువపెట్టెదవు. యెహోవా నిరంతరమును ఏలువాడు.</a:t>
            </a:r>
          </a:p>
          <a:p>
            <a:pPr algn="just">
              <a:lnSpc>
                <a:spcPct val="150000"/>
              </a:lnSpc>
              <a:buNone/>
            </a:pPr>
            <a:r>
              <a:rPr lang="en-US" sz="3000" b="1">
                <a:solidFill>
                  <a:srgbClr val="FFFFFF"/>
                </a:solidFill>
                <a:cs typeface="Mandali"/>
              </a:rPr>
              <a:t>15:19</a:t>
            </a:r>
            <a:r>
              <a:rPr lang="en-US" sz="3000">
                <a:solidFill>
                  <a:srgbClr val="FFFFFF"/>
                </a:solidFill>
                <a:cs typeface="Mandali"/>
              </a:rPr>
              <a:t> ఫరో గుఱ్ఱములు అతని రథములు అతని రౌతులును సముద్రములో దిగగా యెహోవా వారిమీదికి సముద్ర జలములను మళ్లించెను. అయితే ఇశ్రాయేలీయులు సముద్రము మధ్యను ఆరిన నేలమీద నడిచిరి.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15</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15:20</a:t>
            </a:r>
            <a:r>
              <a:rPr lang="en-US" sz="3000">
                <a:solidFill>
                  <a:srgbClr val="FFFFFF"/>
                </a:solidFill>
                <a:cs typeface="Mandali"/>
              </a:rPr>
              <a:t> మరియు అహరోను సహోదరియు ప్రవక్త్రియునగు మిర్యాము తంబురను చేతపట్టుకొనెను. స్త్రీలందరు తంబురలతోను నాట్యములతోను ఆమె వెంబడి వెళ్లగా</a:t>
            </a:r>
          </a:p>
          <a:p>
            <a:pPr algn="just">
              <a:lnSpc>
                <a:spcPct val="150000"/>
              </a:lnSpc>
              <a:buNone/>
            </a:pPr>
            <a:r>
              <a:rPr lang="en-US" sz="3000" b="1">
                <a:solidFill>
                  <a:srgbClr val="FFFFFF"/>
                </a:solidFill>
                <a:cs typeface="Mandali"/>
              </a:rPr>
              <a:t>15:21</a:t>
            </a:r>
            <a:r>
              <a:rPr lang="en-US" sz="3000">
                <a:solidFill>
                  <a:srgbClr val="FFFFFF"/>
                </a:solidFill>
                <a:cs typeface="Mandali"/>
              </a:rPr>
              <a:t> మిర్యాము వారితో కలిసి యిట్లు పల్లవి యెత్తి పాడెను యెహోవాను గానము చేయుడి ఆయన మిగుల అతిశయించి జయించెను గుఱ్ఱమును దాని రౌతును సముద్రములో ఆయన పడద్రోసెను.</a:t>
            </a:r>
          </a:p>
          <a:p>
            <a:pPr algn="just">
              <a:lnSpc>
                <a:spcPct val="150000"/>
              </a:lnSpc>
              <a:buNone/>
            </a:pPr>
            <a:r>
              <a:rPr lang="en-US" sz="3000" b="1">
                <a:solidFill>
                  <a:srgbClr val="FFFFFF"/>
                </a:solidFill>
                <a:cs typeface="Mandali"/>
              </a:rPr>
              <a:t>15:22</a:t>
            </a:r>
            <a:r>
              <a:rPr lang="en-US" sz="3000">
                <a:solidFill>
                  <a:srgbClr val="FFFFFF"/>
                </a:solidFill>
                <a:cs typeface="Mandali"/>
              </a:rPr>
              <a:t> మోషే ఎఱ్ఱ సముద్రమునుండి జనులను సాగచేయగా వారు షూరు అరణ్యములోనికి వెళ్లి దానిలో మూడు దినములు నడిచిరి; అచ్చట వారికి నీళ్లు దొరకలేదు. అంతలో వారు మారాకు చేరిరి.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15</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15:23</a:t>
            </a:r>
            <a:r>
              <a:rPr lang="en-US" sz="3000">
                <a:solidFill>
                  <a:srgbClr val="FFFFFF"/>
                </a:solidFill>
                <a:cs typeface="Mandali"/>
              </a:rPr>
              <a:t> మారా నీళ్లు చేదైనవి గనుక వారు ఆ నీళ్లు త్రాగలేకపోయిరి. అందువలన దానికి మారా అను పేరు కలిగెను.</a:t>
            </a:r>
          </a:p>
          <a:p>
            <a:pPr algn="just">
              <a:lnSpc>
                <a:spcPct val="150000"/>
              </a:lnSpc>
              <a:buNone/>
            </a:pPr>
            <a:r>
              <a:rPr lang="en-US" sz="3000" b="1">
                <a:solidFill>
                  <a:srgbClr val="FFFFFF"/>
                </a:solidFill>
                <a:cs typeface="Mandali"/>
              </a:rPr>
              <a:t>15:24</a:t>
            </a:r>
            <a:r>
              <a:rPr lang="en-US" sz="3000">
                <a:solidFill>
                  <a:srgbClr val="FFFFFF"/>
                </a:solidFill>
                <a:cs typeface="Mandali"/>
              </a:rPr>
              <a:t> ప్రజలు మేమేమి త్రాగుదుమని మోషేమీద సణగుకొనగా</a:t>
            </a:r>
          </a:p>
          <a:p>
            <a:pPr algn="just">
              <a:lnSpc>
                <a:spcPct val="150000"/>
              </a:lnSpc>
              <a:buNone/>
            </a:pPr>
            <a:r>
              <a:rPr lang="en-US" sz="3000" b="1">
                <a:solidFill>
                  <a:srgbClr val="FFFFFF"/>
                </a:solidFill>
                <a:cs typeface="Mandali"/>
              </a:rPr>
              <a:t>15:25</a:t>
            </a:r>
            <a:r>
              <a:rPr lang="en-US" sz="3000">
                <a:solidFill>
                  <a:srgbClr val="FFFFFF"/>
                </a:solidFill>
                <a:cs typeface="Mandali"/>
              </a:rPr>
              <a:t> అతడు యెహోవాకు మొఱపెట్టెను. అంతట యెహోవా అతనికి ఒక చెట్టును చూపెను. అది ఆ నీళ్లలో వేసిన తరువాత నీళ్లు మధురములాయెను. అక్కడ ఆయన వారికి కట్టడను విధిని నిర్ణయించి, అక్కడ వారిని పరీక్షించి</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2:18</a:t>
            </a:r>
            <a:r>
              <a:rPr lang="en-US" sz="3000">
                <a:solidFill>
                  <a:srgbClr val="FFFFFF"/>
                </a:solidFill>
                <a:cs typeface="Mandali"/>
              </a:rPr>
              <a:t> వారు తమ తండ్రియైన రగూయేలు నొద్దకు వచ్చినప్పుడు అతడు నేడు మీరింత త్వరగా ఎట్లు వచ్చితిరనెను.</a:t>
            </a:r>
          </a:p>
          <a:p>
            <a:pPr algn="just">
              <a:lnSpc>
                <a:spcPct val="150000"/>
              </a:lnSpc>
              <a:buNone/>
            </a:pPr>
            <a:r>
              <a:rPr lang="en-US" sz="3000" b="1">
                <a:solidFill>
                  <a:srgbClr val="FFFFFF"/>
                </a:solidFill>
                <a:cs typeface="Mandali"/>
              </a:rPr>
              <a:t>2:19</a:t>
            </a:r>
            <a:r>
              <a:rPr lang="en-US" sz="3000">
                <a:solidFill>
                  <a:srgbClr val="FFFFFF"/>
                </a:solidFill>
                <a:cs typeface="Mandali"/>
              </a:rPr>
              <a:t> అందుకు వారు ఐగుప్తీయుడొకడు మందకాపరుల చేతిలోనుండి మమ్మును తప్పించి వడిగా నీళ్లు చేది మన మందకు పెట్టెననగా</a:t>
            </a:r>
          </a:p>
          <a:p>
            <a:pPr algn="just">
              <a:lnSpc>
                <a:spcPct val="150000"/>
              </a:lnSpc>
              <a:buNone/>
            </a:pPr>
            <a:r>
              <a:rPr lang="en-US" sz="3000" b="1">
                <a:solidFill>
                  <a:srgbClr val="FFFFFF"/>
                </a:solidFill>
                <a:cs typeface="Mandali"/>
              </a:rPr>
              <a:t>2:20</a:t>
            </a:r>
            <a:r>
              <a:rPr lang="en-US" sz="3000">
                <a:solidFill>
                  <a:srgbClr val="FFFFFF"/>
                </a:solidFill>
                <a:cs typeface="Mandali"/>
              </a:rPr>
              <a:t> అతడు తన కుమార్తెలతొ అతడెక్కడ? ఆ మనుష్యుని ఏల విడిచి వచ్చితిరి? భోజనమునకు అతని పిలుచుకొని రండనెను.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15</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15:26</a:t>
            </a:r>
            <a:r>
              <a:rPr lang="en-US" sz="3000">
                <a:solidFill>
                  <a:srgbClr val="FFFFFF"/>
                </a:solidFill>
                <a:cs typeface="Mandali"/>
              </a:rPr>
              <a:t> మీ దేవుడైన యెహోవా వాక్కును శ్రద్ధగా విని ఆయన దృష్టికి న్యాయమైనది చేసి, ఆయన ఆజ్ఞలకు విధేయులై ఆయన కట్టడలన్నిటిని అనుసరించి నడచినయెడల, నేను ఐగుప్తీయులకు కలుగజేసిన రోగములలో ఏదియు మీకు రానియ్యను; నిన్ను స్వస్థపరచు యెహోవాను నేనే అనెను</a:t>
            </a:r>
          </a:p>
          <a:p>
            <a:pPr algn="just">
              <a:lnSpc>
                <a:spcPct val="150000"/>
              </a:lnSpc>
              <a:buNone/>
            </a:pPr>
            <a:r>
              <a:rPr lang="en-US" sz="3000" b="1">
                <a:solidFill>
                  <a:srgbClr val="FFFFFF"/>
                </a:solidFill>
                <a:cs typeface="Mandali"/>
              </a:rPr>
              <a:t>15:27</a:t>
            </a:r>
            <a:r>
              <a:rPr lang="en-US" sz="3000">
                <a:solidFill>
                  <a:srgbClr val="FFFFFF"/>
                </a:solidFill>
                <a:cs typeface="Mandali"/>
              </a:rPr>
              <a:t> తరువాత వారు ఏలీమునకు వచ్చిరి; అక్కడ పండ్రెండు నీటి బుగ్గలును డెబ్బది యీత చెట్లును ఉండెను. వారు అక్కడనే ఆ నీళ్లయొద్ద దిగిరి.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667000"/>
            <a:ext cx="11430000" cy="1270000"/>
          </a:xfrm>
        </p:spPr>
        <p:txBody>
          <a:bodyPr/>
          <a:lstStyle/>
          <a:p>
            <a:pPr algn="ctr"/>
            <a:r>
              <a:rPr lang="en-US" sz="5000" b="1">
                <a:solidFill>
                  <a:srgbClr val="FFFFFF"/>
                </a:solidFill>
                <a:cs typeface="Mandali"/>
              </a:rPr>
              <a:t>నిర్గమకాండము</a:t>
            </a:r>
          </a:p>
        </p:txBody>
      </p:sp>
      <p:sp>
        <p:nvSpPr>
          <p:cNvPr id="3" name="Subtitle 2"/>
          <p:cNvSpPr>
            <a:spLocks noGrp="1"/>
          </p:cNvSpPr>
          <p:nvPr>
            <p:ph type="subTitle" idx="1"/>
          </p:nvPr>
        </p:nvSpPr>
        <p:spPr>
          <a:xfrm>
            <a:off x="304800" y="4064000"/>
            <a:ext cx="11430000" cy="2540000"/>
          </a:xfrm>
        </p:spPr>
        <p:txBody>
          <a:bodyPr>
            <a:normAutofit lnSpcReduction="10000"/>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US" sz="3000" b="1">
                <a:solidFill>
                  <a:srgbClr val="FFFFFF"/>
                </a:solidFill>
                <a:cs typeface="Mandali"/>
              </a:rPr>
              <a:t>అధ్యాయము 16
పరిశుద్ధ గ్రంధము
www.TeluguBibleStudy.com</a:t>
            </a:r>
          </a:p>
        </p:txBody>
      </p:sp>
      <p:pic>
        <p:nvPicPr>
          <p:cNvPr id="4" name="Picture 4"/>
          <p:cNvPicPr>
            <a:picLocks noChangeAspect="1"/>
          </p:cNvPicPr>
          <p:nvPr/>
        </p:nvPicPr>
        <p:blipFill>
          <a:blip r:embed="rId2"/>
          <a:stretch>
            <a:fillRect/>
          </a:stretch>
        </p:blipFill>
        <p:spPr>
          <a:xfrm>
            <a:off x="4445000" y="127000"/>
            <a:ext cx="2540000" cy="2540000"/>
          </a:xfrm>
          <a:prstGeom prst="rect">
            <a:avLst/>
          </a:prstGeom>
        </p:spPr>
      </p:pic>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16</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16:1</a:t>
            </a:r>
            <a:r>
              <a:rPr lang="en-US" sz="3000">
                <a:solidFill>
                  <a:srgbClr val="FFFFFF"/>
                </a:solidFill>
                <a:cs typeface="Mandali"/>
              </a:rPr>
              <a:t> తరువాత ఇశ్రాయేలీయుల సమాజమంతయును ఏలీమునుండి ప్రయాణమైపోయి, వారు ఐగుప్తు దేశములోనుండి బయలుదేరిన రెండవనెల పదునైదవ దినమున ఏలీమునకును సీనాయికిని మధ్యనున్న సీను అరణ్యమునకు వచ్చిరి.</a:t>
            </a:r>
          </a:p>
          <a:p>
            <a:pPr algn="just">
              <a:lnSpc>
                <a:spcPct val="150000"/>
              </a:lnSpc>
              <a:buNone/>
            </a:pPr>
            <a:r>
              <a:rPr lang="en-US" sz="3000" b="1">
                <a:solidFill>
                  <a:srgbClr val="FFFFFF"/>
                </a:solidFill>
                <a:cs typeface="Mandali"/>
              </a:rPr>
              <a:t>16:2</a:t>
            </a:r>
            <a:r>
              <a:rPr lang="en-US" sz="3000">
                <a:solidFill>
                  <a:srgbClr val="FFFFFF"/>
                </a:solidFill>
                <a:cs typeface="Mandali"/>
              </a:rPr>
              <a:t> ఆ అరణ్యములో ఇశ్రాయేలీయుల సమాజమంతయు మోషే అహరోనులమీద సణిగెను.</a:t>
            </a:r>
          </a:p>
          <a:p>
            <a:pPr algn="just">
              <a:lnSpc>
                <a:spcPct val="150000"/>
              </a:lnSpc>
              <a:buNone/>
            </a:pPr>
            <a:r>
              <a:rPr lang="en-US" sz="3000" b="1">
                <a:solidFill>
                  <a:srgbClr val="FFFFFF"/>
                </a:solidFill>
                <a:cs typeface="Mandali"/>
              </a:rPr>
              <a:t>16:3</a:t>
            </a:r>
            <a:r>
              <a:rPr lang="en-US" sz="3000">
                <a:solidFill>
                  <a:srgbClr val="FFFFFF"/>
                </a:solidFill>
                <a:cs typeface="Mandali"/>
              </a:rPr>
              <a:t> ఇశ్రాయేలీయులు మేము మాంసము వండుకొను కుండలయొద్ద కూర్చుండి తృప్తిగా ఆహారము తినునప్పుడు యెహోవా చేతివలన ఏల చావకపోతివిు? ఈ సర్వసమాజమును ఆకలిచేత చంపుటకు ఈ అరణ్యములోనికి మమ్మును అక్కడనుండి తోడుకొని వచ్చితిరని వారితో ననగా</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16</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16:4</a:t>
            </a:r>
            <a:r>
              <a:rPr lang="en-US" sz="3000">
                <a:solidFill>
                  <a:srgbClr val="FFFFFF"/>
                </a:solidFill>
                <a:cs typeface="Mandali"/>
              </a:rPr>
              <a:t> యెహోవా మోషేను చూచి ఇదిగో నేను ఆకాశమునుండి మీ కొరకు ఆహారమును కురిపించెదను; వారు నా ధర్మశాస్త్రము ననుసరించి నడుతురో లేదో అని నేను వారిని పరీక్షించునట్లు ఈ ప్రజలు వెళ్లి ఏనాటి బత్తెము ఆనాడే కూర్చుకొనవలెను.</a:t>
            </a:r>
          </a:p>
          <a:p>
            <a:pPr algn="just">
              <a:lnSpc>
                <a:spcPct val="150000"/>
              </a:lnSpc>
              <a:buNone/>
            </a:pPr>
            <a:r>
              <a:rPr lang="en-US" sz="3000" b="1">
                <a:solidFill>
                  <a:srgbClr val="FFFFFF"/>
                </a:solidFill>
                <a:cs typeface="Mandali"/>
              </a:rPr>
              <a:t>16:5</a:t>
            </a:r>
            <a:r>
              <a:rPr lang="en-US" sz="3000">
                <a:solidFill>
                  <a:srgbClr val="FFFFFF"/>
                </a:solidFill>
                <a:cs typeface="Mandali"/>
              </a:rPr>
              <a:t> మరియు ఆరవ దినమున వారు తెచ్చుకొనినదానిని సిద్ధపరచుకొనవలెను. వారు దినదినమున కూర్చుకొనుదానికంటె అది రెండంతలై యుండవలెననెను.</a:t>
            </a:r>
          </a:p>
          <a:p>
            <a:pPr algn="just">
              <a:lnSpc>
                <a:spcPct val="150000"/>
              </a:lnSpc>
              <a:buNone/>
            </a:pPr>
            <a:r>
              <a:rPr lang="en-US" sz="3000" b="1">
                <a:solidFill>
                  <a:srgbClr val="FFFFFF"/>
                </a:solidFill>
                <a:cs typeface="Mandali"/>
              </a:rPr>
              <a:t>16:6</a:t>
            </a:r>
            <a:r>
              <a:rPr lang="en-US" sz="3000">
                <a:solidFill>
                  <a:srgbClr val="FFFFFF"/>
                </a:solidFill>
                <a:cs typeface="Mandali"/>
              </a:rPr>
              <a:t> అప్పుడు మోషే అహరోనులు ఇశ్రాయేలీయులందరితో యెహోవా ఐగుప్తు దేశములోనుండి మిమ్మును బయటికి రప్పించెనని సాయంకాలమందు మీకు తెలియబడును.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16</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16:7</a:t>
            </a:r>
            <a:r>
              <a:rPr lang="en-US" sz="3000">
                <a:solidFill>
                  <a:srgbClr val="FFFFFF"/>
                </a:solidFill>
                <a:cs typeface="Mandali"/>
              </a:rPr>
              <a:t> యెహోవామీద మీరు సణిగిన సణుగులను ఆయన వినుచున్నాడు; ఉదయమున మీరు యెహోవా మహిమను చూచెదరు, మేము ఏపాటివారము? మామీద సణుగనేల అనిరి.</a:t>
            </a:r>
          </a:p>
          <a:p>
            <a:pPr algn="just">
              <a:lnSpc>
                <a:spcPct val="150000"/>
              </a:lnSpc>
              <a:buNone/>
            </a:pPr>
            <a:r>
              <a:rPr lang="en-US" sz="3000" b="1">
                <a:solidFill>
                  <a:srgbClr val="FFFFFF"/>
                </a:solidFill>
                <a:cs typeface="Mandali"/>
              </a:rPr>
              <a:t>16:8</a:t>
            </a:r>
            <a:r>
              <a:rPr lang="en-US" sz="3000">
                <a:solidFill>
                  <a:srgbClr val="FFFFFF"/>
                </a:solidFill>
                <a:cs typeface="Mandali"/>
              </a:rPr>
              <a:t> మరియు మోషే మీరు తినుటకై సాయంకాలమున మాంసమును ఉదయమున చాలినంత ఆహారమును యెహోవా మీకియ్యగాను, మీరు ఆయనమీద సణుగు మీ సణుగులను యెహోవాయే వినుచుండగాను, మేము ఏపాటివారము? మీ సణుగుట యెహోవా మీదనేగాని మామీద కాదనెను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16</a:t>
            </a:r>
          </a:p>
        </p:txBody>
      </p:sp>
      <p:sp>
        <p:nvSpPr>
          <p:cNvPr id="3" name="Content Placeholder 2"/>
          <p:cNvSpPr>
            <a:spLocks noGrp="1"/>
          </p:cNvSpPr>
          <p:nvPr>
            <p:ph idx="1"/>
          </p:nvPr>
        </p:nvSpPr>
        <p:spPr/>
        <p:txBody>
          <a:bodyPr>
            <a:normAutofit fontScale="92500" lnSpcReduction="10000"/>
          </a:bodyPr>
          <a:lstStyle/>
          <a:p>
            <a:pPr algn="just">
              <a:lnSpc>
                <a:spcPct val="150000"/>
              </a:lnSpc>
              <a:buNone/>
            </a:pPr>
            <a:r>
              <a:rPr lang="en-US" sz="3000" b="1">
                <a:solidFill>
                  <a:srgbClr val="FFFFFF"/>
                </a:solidFill>
                <a:cs typeface="Mandali"/>
              </a:rPr>
              <a:t>16:9</a:t>
            </a:r>
            <a:r>
              <a:rPr lang="en-US" sz="3000">
                <a:solidFill>
                  <a:srgbClr val="FFFFFF"/>
                </a:solidFill>
                <a:cs typeface="Mandali"/>
              </a:rPr>
              <a:t> అంతట మోషే అహరోనుతో యెహోవా సన్నిధికి సమీపించుడి; ఆయన మీ సణుగులను వినెనని నీవు ఇశ్రాయేలీయుల సర్వసమాజముతో చెప్పుమనెను. </a:t>
            </a:r>
          </a:p>
          <a:p>
            <a:pPr algn="just">
              <a:lnSpc>
                <a:spcPct val="150000"/>
              </a:lnSpc>
              <a:buNone/>
            </a:pPr>
            <a:r>
              <a:rPr lang="en-US" sz="3000" b="1">
                <a:solidFill>
                  <a:srgbClr val="FFFFFF"/>
                </a:solidFill>
                <a:cs typeface="Mandali"/>
              </a:rPr>
              <a:t>16:10</a:t>
            </a:r>
            <a:r>
              <a:rPr lang="en-US" sz="3000">
                <a:solidFill>
                  <a:srgbClr val="FFFFFF"/>
                </a:solidFill>
                <a:cs typeface="Mandali"/>
              </a:rPr>
              <a:t> అట్లు అహరోను ఇశ్రాయేలీయుల సర్వసమాజముతో మాటలాడుచుండగా వారు అరణ్యమువైపు చూచిరి, అప్పుడు యెహోవా మహిమ ఆ మేఘములో వారికి కనబడెను.</a:t>
            </a:r>
          </a:p>
          <a:p>
            <a:pPr algn="just">
              <a:lnSpc>
                <a:spcPct val="150000"/>
              </a:lnSpc>
              <a:buNone/>
            </a:pPr>
            <a:r>
              <a:rPr lang="en-US" sz="3000" b="1">
                <a:solidFill>
                  <a:srgbClr val="FFFFFF"/>
                </a:solidFill>
                <a:cs typeface="Mandali"/>
              </a:rPr>
              <a:t>16:11</a:t>
            </a:r>
            <a:r>
              <a:rPr lang="en-US" sz="3000">
                <a:solidFill>
                  <a:srgbClr val="FFFFFF"/>
                </a:solidFill>
                <a:cs typeface="Mandali"/>
              </a:rPr>
              <a:t> అప్పుడు యెహోవా మోషేతో ఇట్లనెను నేను ఇశ్రాయేలీయుల సణుగులను వింటిని</a:t>
            </a:r>
          </a:p>
          <a:p>
            <a:pPr algn="just">
              <a:lnSpc>
                <a:spcPct val="150000"/>
              </a:lnSpc>
              <a:buNone/>
            </a:pPr>
            <a:r>
              <a:rPr lang="en-US" sz="3000" b="1">
                <a:solidFill>
                  <a:srgbClr val="FFFFFF"/>
                </a:solidFill>
                <a:cs typeface="Mandali"/>
              </a:rPr>
              <a:t>16:12</a:t>
            </a:r>
            <a:r>
              <a:rPr lang="en-US" sz="3000">
                <a:solidFill>
                  <a:srgbClr val="FFFFFF"/>
                </a:solidFill>
                <a:cs typeface="Mandali"/>
              </a:rPr>
              <a:t> నీవు సాయంకాలమున మీరు మాంసము తిందురు, ఉదయమున ఆహారముచేత తృప్తిపొందుదురు, అప్పుడు మీ దేవుడనైన యెహోవాను నేనే అని మీరు తెలిసికొందురని వారితో చెప్పుమనెను.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16</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16:13</a:t>
            </a:r>
            <a:r>
              <a:rPr lang="en-US" sz="3000">
                <a:solidFill>
                  <a:srgbClr val="FFFFFF"/>
                </a:solidFill>
                <a:cs typeface="Mandali"/>
              </a:rPr>
              <a:t> కాగా సాయంకాలమున పూరేడులు వచ్చి వారి పాళెమును కప్పెను, ఉదయమున మంచువారి పాళెము చుట్టు పడియుండెను.</a:t>
            </a:r>
          </a:p>
          <a:p>
            <a:pPr algn="just">
              <a:lnSpc>
                <a:spcPct val="150000"/>
              </a:lnSpc>
              <a:buNone/>
            </a:pPr>
            <a:r>
              <a:rPr lang="en-US" sz="3000" b="1">
                <a:solidFill>
                  <a:srgbClr val="FFFFFF"/>
                </a:solidFill>
                <a:cs typeface="Mandali"/>
              </a:rPr>
              <a:t>16:14</a:t>
            </a:r>
            <a:r>
              <a:rPr lang="en-US" sz="3000">
                <a:solidFill>
                  <a:srgbClr val="FFFFFF"/>
                </a:solidFill>
                <a:cs typeface="Mandali"/>
              </a:rPr>
              <a:t> పడిన ఆ మంచు ఇగిరిపోయిన తరువాత నూగు మంచువలె సన్నని కణములు అరణ్యపు భూమిమీద కనబడెను.</a:t>
            </a:r>
          </a:p>
          <a:p>
            <a:pPr algn="just">
              <a:lnSpc>
                <a:spcPct val="150000"/>
              </a:lnSpc>
              <a:buNone/>
            </a:pPr>
            <a:r>
              <a:rPr lang="en-US" sz="3000" b="1">
                <a:solidFill>
                  <a:srgbClr val="FFFFFF"/>
                </a:solidFill>
                <a:cs typeface="Mandali"/>
              </a:rPr>
              <a:t>16:15</a:t>
            </a:r>
            <a:r>
              <a:rPr lang="en-US" sz="3000">
                <a:solidFill>
                  <a:srgbClr val="FFFFFF"/>
                </a:solidFill>
                <a:cs typeface="Mandali"/>
              </a:rPr>
              <a:t> ఇశ్రాయేలీయులు దాని చూచినప్పుడు అది ఏమైనది తెలియక ఇదేమి అని ఒకరితో ఒకరు చెప్పుకొనిరి.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16</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16:16</a:t>
            </a:r>
            <a:r>
              <a:rPr lang="en-US" sz="3000">
                <a:solidFill>
                  <a:srgbClr val="FFFFFF"/>
                </a:solidFill>
                <a:cs typeface="Mandali"/>
              </a:rPr>
              <a:t> మోషే ఇది తినుటకు యెహోవా మీకిచ్చిన ఆహారము. యెహోవా ఆజ్ఞాపించినదేమనగా ప్రతివాడును తనవారి భోజనమునకు, ప్రతివాడు తన కుటుంబములోని తలకు ఒక్కొక్క ఓమెరు చొప్పున దాని కూర్చుకొనవలెను, ఒక్కొక్కడు తన గుడారములో నున్నవారికొరకు కూర్చుకొనవలెననెను.</a:t>
            </a:r>
          </a:p>
          <a:p>
            <a:pPr algn="just">
              <a:lnSpc>
                <a:spcPct val="150000"/>
              </a:lnSpc>
              <a:buNone/>
            </a:pPr>
            <a:r>
              <a:rPr lang="en-US" sz="3000" b="1">
                <a:solidFill>
                  <a:srgbClr val="FFFFFF"/>
                </a:solidFill>
                <a:cs typeface="Mandali"/>
              </a:rPr>
              <a:t>16:17</a:t>
            </a:r>
            <a:r>
              <a:rPr lang="en-US" sz="3000">
                <a:solidFill>
                  <a:srgbClr val="FFFFFF"/>
                </a:solidFill>
                <a:cs typeface="Mandali"/>
              </a:rPr>
              <a:t> ఇశ్రాయేలీయులు అట్లు చేయగా కొందరు హెచ్చుగాను కొందరు తక్కువగాను కూర్చుకొనిరి.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16</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16:18</a:t>
            </a:r>
            <a:r>
              <a:rPr lang="en-US" sz="3000">
                <a:solidFill>
                  <a:srgbClr val="FFFFFF"/>
                </a:solidFill>
                <a:cs typeface="Mandali"/>
              </a:rPr>
              <a:t> వారు ఓమెరుతో కొలిచినప్పుడు హెచ్చుగా కూర్చుకొనినవానికి ఎక్కువగా మిగులలేదు తక్కువగా కూర్చుకొనినవానికి తక్కువకాలేదు. వారు తమ తమ యింటివారి భోజనమునకు సరిగా కూర్చుకొనియుండిరి.</a:t>
            </a:r>
          </a:p>
          <a:p>
            <a:pPr algn="just">
              <a:lnSpc>
                <a:spcPct val="150000"/>
              </a:lnSpc>
              <a:buNone/>
            </a:pPr>
            <a:r>
              <a:rPr lang="en-US" sz="3000" b="1">
                <a:solidFill>
                  <a:srgbClr val="FFFFFF"/>
                </a:solidFill>
                <a:cs typeface="Mandali"/>
              </a:rPr>
              <a:t>16:19</a:t>
            </a:r>
            <a:r>
              <a:rPr lang="en-US" sz="3000">
                <a:solidFill>
                  <a:srgbClr val="FFFFFF"/>
                </a:solidFill>
                <a:cs typeface="Mandali"/>
              </a:rPr>
              <a:t> మరియు మోషే దీనిలో ఏమియు ఉదయమువరకు ఎవరును మిగుల్చుకొనకూడదని వారితో చెప్పెను.</a:t>
            </a:r>
          </a:p>
          <a:p>
            <a:pPr algn="just">
              <a:lnSpc>
                <a:spcPct val="150000"/>
              </a:lnSpc>
              <a:buNone/>
            </a:pPr>
            <a:r>
              <a:rPr lang="en-US" sz="3000" b="1">
                <a:solidFill>
                  <a:srgbClr val="FFFFFF"/>
                </a:solidFill>
                <a:cs typeface="Mandali"/>
              </a:rPr>
              <a:t>16:20</a:t>
            </a:r>
            <a:r>
              <a:rPr lang="en-US" sz="3000">
                <a:solidFill>
                  <a:srgbClr val="FFFFFF"/>
                </a:solidFill>
                <a:cs typeface="Mandali"/>
              </a:rPr>
              <a:t> అయితే వారు మోషే మాటవినక కొందరు ఉదయము వరకు దానిలో కొంచెము మిగుల్చుకొనగా అది పురుగుపట్టి కంపు కొట్టెను. మోషే వారిమీద కోపపడగా</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16</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16:21</a:t>
            </a:r>
            <a:r>
              <a:rPr lang="en-US" sz="3000">
                <a:solidFill>
                  <a:srgbClr val="FFFFFF"/>
                </a:solidFill>
                <a:cs typeface="Mandali"/>
              </a:rPr>
              <a:t> వారు అనుదినము ఉదయమున ఒక్కొక్కడు తన యింటివారి భోజనమునకు తగినట్టుగా కూర్చుకొనిరి. ఎండ వేడిమికి అది కరిగెను.</a:t>
            </a:r>
          </a:p>
          <a:p>
            <a:pPr algn="just">
              <a:lnSpc>
                <a:spcPct val="150000"/>
              </a:lnSpc>
              <a:buNone/>
            </a:pPr>
            <a:r>
              <a:rPr lang="en-US" sz="3000" b="1">
                <a:solidFill>
                  <a:srgbClr val="FFFFFF"/>
                </a:solidFill>
                <a:cs typeface="Mandali"/>
              </a:rPr>
              <a:t>16:22</a:t>
            </a:r>
            <a:r>
              <a:rPr lang="en-US" sz="3000">
                <a:solidFill>
                  <a:srgbClr val="FFFFFF"/>
                </a:solidFill>
                <a:cs typeface="Mandali"/>
              </a:rPr>
              <a:t> ఆరవ దినమున వారు ఒక్కొక్కనికి రెండేసి ఓమెరుల చొప్పున రెండంతలు ఆహారము కూర్చుకొనినప్పుడు సమాజము యొక్క అధికారులందరు వచ్చి అది మోషేకు తెలిపిరి.</a:t>
            </a:r>
          </a:p>
          <a:p>
            <a:pPr algn="just">
              <a:lnSpc>
                <a:spcPct val="150000"/>
              </a:lnSpc>
              <a:buNone/>
            </a:pPr>
            <a:r>
              <a:rPr lang="en-US" sz="3000" b="1">
                <a:solidFill>
                  <a:srgbClr val="FFFFFF"/>
                </a:solidFill>
                <a:cs typeface="Mandali"/>
              </a:rPr>
              <a:t>16:23</a:t>
            </a:r>
            <a:r>
              <a:rPr lang="en-US" sz="3000">
                <a:solidFill>
                  <a:srgbClr val="FFFFFF"/>
                </a:solidFill>
                <a:cs typeface="Mandali"/>
              </a:rPr>
              <a:t> అందుకు అతడు యెహోవా చెప్పినమాట యిది; రేపు విశ్రాంతిదినము, అది యెహోవాకు పరిశుద్ధమైన విశ్రాంతిదినము, మీరు కాల్చుకొనవలసినది కాల్చుకొనుడి, మీరు వండుకొనవలసినది వండుకొనుడి, ఉదయము వరకు మిగిలినదంతయు మీకొరకు ఉంచుకొనుడని వారితో చెప్పెను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2:21</a:t>
            </a:r>
            <a:r>
              <a:rPr lang="en-US" sz="3000">
                <a:solidFill>
                  <a:srgbClr val="FFFFFF"/>
                </a:solidFill>
                <a:cs typeface="Mandali"/>
              </a:rPr>
              <a:t> మోషే ఆ మనుష్యునితో నివసించుటకు సమ్మతించెను. అతడు తన కుమార్తెయైన సిప్పోరాను మోషేకిచ్చెను.</a:t>
            </a:r>
          </a:p>
          <a:p>
            <a:pPr algn="just">
              <a:lnSpc>
                <a:spcPct val="150000"/>
              </a:lnSpc>
              <a:buNone/>
            </a:pPr>
            <a:r>
              <a:rPr lang="en-US" sz="3000" b="1">
                <a:solidFill>
                  <a:srgbClr val="FFFFFF"/>
                </a:solidFill>
                <a:cs typeface="Mandali"/>
              </a:rPr>
              <a:t>2:22</a:t>
            </a:r>
            <a:r>
              <a:rPr lang="en-US" sz="3000">
                <a:solidFill>
                  <a:srgbClr val="FFFFFF"/>
                </a:solidFill>
                <a:cs typeface="Mandali"/>
              </a:rPr>
              <a:t> ఆమె ఒక కుమారుని కనినప్పుడు మోషే నేను అన్యదేశములో పరదేశినై యుంటిననుకొని వానికి గెర్షోము అను పేరు పెట్టెను.</a:t>
            </a:r>
          </a:p>
          <a:p>
            <a:pPr algn="just">
              <a:lnSpc>
                <a:spcPct val="150000"/>
              </a:lnSpc>
              <a:buNone/>
            </a:pPr>
            <a:r>
              <a:rPr lang="en-US" sz="3000" b="1">
                <a:solidFill>
                  <a:srgbClr val="FFFFFF"/>
                </a:solidFill>
                <a:cs typeface="Mandali"/>
              </a:rPr>
              <a:t>2:23</a:t>
            </a:r>
            <a:r>
              <a:rPr lang="en-US" sz="3000">
                <a:solidFill>
                  <a:srgbClr val="FFFFFF"/>
                </a:solidFill>
                <a:cs typeface="Mandali"/>
              </a:rPr>
              <a:t> ఆలాగున అనేక దినములు జరిగినమీదట ఐగుప్తు రాజు చనిపోయెను. ఇశ్రాయేలీయులు తాము చేయుచున్న వెట్టిపనులనుబట్టి నిట్టూర్పులు విడుచుచు మొరపెట్టుచుండగా, తమ వెట్టిపనులనుబట్టి వారుపెట్టిన మొర దేవునియొద్దకు చేరెను.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16</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16:24</a:t>
            </a:r>
            <a:r>
              <a:rPr lang="en-US" sz="3000">
                <a:solidFill>
                  <a:srgbClr val="FFFFFF"/>
                </a:solidFill>
                <a:cs typeface="Mandali"/>
              </a:rPr>
              <a:t> మోషే ఆజ్ఞాపించినట్లు వారు ఉదయము వరకు దానిని ఉంచుకొనిరి, అది కంపుకొట్టలేదు, దానికి పురుగు పట్టలేదు.</a:t>
            </a:r>
          </a:p>
          <a:p>
            <a:pPr algn="just">
              <a:lnSpc>
                <a:spcPct val="150000"/>
              </a:lnSpc>
              <a:buNone/>
            </a:pPr>
            <a:r>
              <a:rPr lang="en-US" sz="3000" b="1">
                <a:solidFill>
                  <a:srgbClr val="FFFFFF"/>
                </a:solidFill>
                <a:cs typeface="Mandali"/>
              </a:rPr>
              <a:t>16:25</a:t>
            </a:r>
            <a:r>
              <a:rPr lang="en-US" sz="3000">
                <a:solidFill>
                  <a:srgbClr val="FFFFFF"/>
                </a:solidFill>
                <a:cs typeface="Mandali"/>
              </a:rPr>
              <a:t> మోషే నేడు దాని తినుడి, నేటి దినము యెహోవాకు విశ్రాంతిదినము, నేడు అది బయట దొరకదు.</a:t>
            </a:r>
          </a:p>
          <a:p>
            <a:pPr algn="just">
              <a:lnSpc>
                <a:spcPct val="150000"/>
              </a:lnSpc>
              <a:buNone/>
            </a:pPr>
            <a:r>
              <a:rPr lang="en-US" sz="3000" b="1">
                <a:solidFill>
                  <a:srgbClr val="FFFFFF"/>
                </a:solidFill>
                <a:cs typeface="Mandali"/>
              </a:rPr>
              <a:t>16:26</a:t>
            </a:r>
            <a:r>
              <a:rPr lang="en-US" sz="3000">
                <a:solidFill>
                  <a:srgbClr val="FFFFFF"/>
                </a:solidFill>
                <a:cs typeface="Mandali"/>
              </a:rPr>
              <a:t> ఆరు దినములు దాని కూర్చుకొనవలెను, విశ్రాంతిదినమున అనగా ఏడవ దినమున అది దొరకదనెను.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16</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16:27</a:t>
            </a:r>
            <a:r>
              <a:rPr lang="en-US" sz="3000">
                <a:solidFill>
                  <a:srgbClr val="FFFFFF"/>
                </a:solidFill>
                <a:cs typeface="Mandali"/>
              </a:rPr>
              <a:t> అట్లు జరిగెను; ప్రజలలో కొందరు ఏడవ దినమున దాని కూర్చుకొన వెళ్లగా వారికేమియు దొరకకపోయెను.</a:t>
            </a:r>
          </a:p>
          <a:p>
            <a:pPr algn="just">
              <a:lnSpc>
                <a:spcPct val="150000"/>
              </a:lnSpc>
              <a:buNone/>
            </a:pPr>
            <a:r>
              <a:rPr lang="en-US" sz="3000" b="1">
                <a:solidFill>
                  <a:srgbClr val="FFFFFF"/>
                </a:solidFill>
                <a:cs typeface="Mandali"/>
              </a:rPr>
              <a:t>16:28</a:t>
            </a:r>
            <a:r>
              <a:rPr lang="en-US" sz="3000">
                <a:solidFill>
                  <a:srgbClr val="FFFFFF"/>
                </a:solidFill>
                <a:cs typeface="Mandali"/>
              </a:rPr>
              <a:t> అందుకు యెహోవా మోషేతో ఇట్లనెను మీరు ఎన్నాళ్లవరకు నా ఆజ్ఞలను నా ధర్మశాస్త్రమును అనుసరించి నడువనొల్లరు?</a:t>
            </a:r>
          </a:p>
          <a:p>
            <a:pPr algn="just">
              <a:lnSpc>
                <a:spcPct val="150000"/>
              </a:lnSpc>
              <a:buNone/>
            </a:pPr>
            <a:r>
              <a:rPr lang="en-US" sz="3000" b="1">
                <a:solidFill>
                  <a:srgbClr val="FFFFFF"/>
                </a:solidFill>
                <a:cs typeface="Mandali"/>
              </a:rPr>
              <a:t>16:29</a:t>
            </a:r>
            <a:r>
              <a:rPr lang="en-US" sz="3000">
                <a:solidFill>
                  <a:srgbClr val="FFFFFF"/>
                </a:solidFill>
                <a:cs typeface="Mandali"/>
              </a:rPr>
              <a:t> చూడుడి నిశ్చయముగా యెహోవా ఈ విశ్రాంతిదినమును ఆచరించుటకు సెలవిచ్చెను గనుక ఆరవ దినమున రెండు దినముల ఆహారము మీకనుగ్రహించుచున్నాడు. ప్రతివాడును తన తన చోట నిలిచియుండవలెను. ఏడవ దినమున ఎవడును తన చోటనుండి బయలువెళ్లకూడదనెను.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16</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16:30</a:t>
            </a:r>
            <a:r>
              <a:rPr lang="en-US" sz="3000">
                <a:solidFill>
                  <a:srgbClr val="FFFFFF"/>
                </a:solidFill>
                <a:cs typeface="Mandali"/>
              </a:rPr>
              <a:t> కాబట్టి యేడవ దినమున ప్రజలు విశ్రమించిరి.</a:t>
            </a:r>
          </a:p>
          <a:p>
            <a:pPr algn="just">
              <a:lnSpc>
                <a:spcPct val="150000"/>
              </a:lnSpc>
              <a:buNone/>
            </a:pPr>
            <a:r>
              <a:rPr lang="en-US" sz="3000" b="1">
                <a:solidFill>
                  <a:srgbClr val="FFFFFF"/>
                </a:solidFill>
                <a:cs typeface="Mandali"/>
              </a:rPr>
              <a:t>16:31</a:t>
            </a:r>
            <a:r>
              <a:rPr lang="en-US" sz="3000">
                <a:solidFill>
                  <a:srgbClr val="FFFFFF"/>
                </a:solidFill>
                <a:cs typeface="Mandali"/>
              </a:rPr>
              <a:t> ఇశ్రాయేలీయులు దానికి మన్నా అను పేరు పెట్టిరి. అది తెల్లని కొతిమెర గింజవలె నుండెను. దాని రుచి తేనెతో కలిపిన అపూపములవలె నుండెను.</a:t>
            </a:r>
          </a:p>
          <a:p>
            <a:pPr algn="just">
              <a:lnSpc>
                <a:spcPct val="150000"/>
              </a:lnSpc>
              <a:buNone/>
            </a:pPr>
            <a:r>
              <a:rPr lang="en-US" sz="3000" b="1">
                <a:solidFill>
                  <a:srgbClr val="FFFFFF"/>
                </a:solidFill>
                <a:cs typeface="Mandali"/>
              </a:rPr>
              <a:t>16:32</a:t>
            </a:r>
            <a:r>
              <a:rPr lang="en-US" sz="3000">
                <a:solidFill>
                  <a:srgbClr val="FFFFFF"/>
                </a:solidFill>
                <a:cs typeface="Mandali"/>
              </a:rPr>
              <a:t> మరియు మోషే ఇట్లనెను యెహోవా ఆజ్ఞాపించినదేమనగా నేను ఐగుప్తు దేశమునుండి మిమ్మును బయటికి రప్పించినప్పుడు అరణ్యములో తినుటకు నేను మీకిచ్చిన ఆహారమును మీ వంశస్థులు చూచునట్లు, వారు తమయొద్ద ఉంచుకొనుటకు దానితో ఒక ఓమెరు పట్టు పాత్రను నింపుడనెను.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16</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16:33</a:t>
            </a:r>
            <a:r>
              <a:rPr lang="en-US" sz="3000">
                <a:solidFill>
                  <a:srgbClr val="FFFFFF"/>
                </a:solidFill>
                <a:cs typeface="Mandali"/>
              </a:rPr>
              <a:t> కాబట్టి మోషే అహరోనుతో నీవు ఒక గిన్నెను తీసికొని, దానిలో ఒక ఓమెరు మన్నాను పోసి, మీ వంశస్థులు తమయొద్ద ఉంచుకొనుటకు యెహోవా సన్నిధిలో దాని ఉంచుమనెను.</a:t>
            </a:r>
          </a:p>
          <a:p>
            <a:pPr algn="just">
              <a:lnSpc>
                <a:spcPct val="150000"/>
              </a:lnSpc>
              <a:buNone/>
            </a:pPr>
            <a:r>
              <a:rPr lang="en-US" sz="3000" b="1">
                <a:solidFill>
                  <a:srgbClr val="FFFFFF"/>
                </a:solidFill>
                <a:cs typeface="Mandali"/>
              </a:rPr>
              <a:t>16:34</a:t>
            </a:r>
            <a:r>
              <a:rPr lang="en-US" sz="3000">
                <a:solidFill>
                  <a:srgbClr val="FFFFFF"/>
                </a:solidFill>
                <a:cs typeface="Mandali"/>
              </a:rPr>
              <a:t> యెహోవా మోషేకు ఆజ్ఞాపించినట్లు ఉంచబడుటకు సాక్ష్యపు మందసము ఎదుట అహరోను దాని పెట్టెను.</a:t>
            </a:r>
          </a:p>
          <a:p>
            <a:pPr algn="just">
              <a:lnSpc>
                <a:spcPct val="150000"/>
              </a:lnSpc>
              <a:buNone/>
            </a:pPr>
            <a:r>
              <a:rPr lang="en-US" sz="3000" b="1">
                <a:solidFill>
                  <a:srgbClr val="FFFFFF"/>
                </a:solidFill>
                <a:cs typeface="Mandali"/>
              </a:rPr>
              <a:t>16:35</a:t>
            </a:r>
            <a:r>
              <a:rPr lang="en-US" sz="3000">
                <a:solidFill>
                  <a:srgbClr val="FFFFFF"/>
                </a:solidFill>
                <a:cs typeface="Mandali"/>
              </a:rPr>
              <a:t> ఇశ్రాయేలీయులు నివసింపవలసిన దేశమునకు తాము వచ్చు నలుబది యేండ్లు మన్నానే తినుచుండిరి; వారు కనాను దేశపు పొలిమేరలు చేరువరకు మన్నాను తినిరి.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16</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16:36</a:t>
            </a:r>
            <a:r>
              <a:rPr lang="en-US" sz="3000">
                <a:solidFill>
                  <a:srgbClr val="FFFFFF"/>
                </a:solidFill>
                <a:cs typeface="Mandali"/>
              </a:rPr>
              <a:t> ఓమెరు అనగా ఏపాలో దశమ భాగము.</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667000"/>
            <a:ext cx="11430000" cy="1270000"/>
          </a:xfrm>
        </p:spPr>
        <p:txBody>
          <a:bodyPr/>
          <a:lstStyle/>
          <a:p>
            <a:pPr algn="ctr"/>
            <a:r>
              <a:rPr lang="en-US" sz="5000" b="1">
                <a:solidFill>
                  <a:srgbClr val="FFFFFF"/>
                </a:solidFill>
                <a:cs typeface="Mandali"/>
              </a:rPr>
              <a:t>నిర్గమకాండము</a:t>
            </a:r>
          </a:p>
        </p:txBody>
      </p:sp>
      <p:sp>
        <p:nvSpPr>
          <p:cNvPr id="3" name="Subtitle 2"/>
          <p:cNvSpPr>
            <a:spLocks noGrp="1"/>
          </p:cNvSpPr>
          <p:nvPr>
            <p:ph type="subTitle" idx="1"/>
          </p:nvPr>
        </p:nvSpPr>
        <p:spPr>
          <a:xfrm>
            <a:off x="304800" y="4064000"/>
            <a:ext cx="11430000" cy="2540000"/>
          </a:xfrm>
        </p:spPr>
        <p:txBody>
          <a:bodyPr>
            <a:normAutofit lnSpcReduction="10000"/>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US" sz="3000" b="1">
                <a:solidFill>
                  <a:srgbClr val="FFFFFF"/>
                </a:solidFill>
                <a:cs typeface="Mandali"/>
              </a:rPr>
              <a:t>అధ్యాయము 17
పరిశుద్ధ గ్రంధము
www.TeluguBibleStudy.com</a:t>
            </a:r>
          </a:p>
        </p:txBody>
      </p:sp>
      <p:pic>
        <p:nvPicPr>
          <p:cNvPr id="4" name="Picture 4"/>
          <p:cNvPicPr>
            <a:picLocks noChangeAspect="1"/>
          </p:cNvPicPr>
          <p:nvPr/>
        </p:nvPicPr>
        <p:blipFill>
          <a:blip r:embed="rId2"/>
          <a:stretch>
            <a:fillRect/>
          </a:stretch>
        </p:blipFill>
        <p:spPr>
          <a:xfrm>
            <a:off x="4445000" y="127000"/>
            <a:ext cx="2540000" cy="2540000"/>
          </a:xfrm>
          <a:prstGeom prst="rect">
            <a:avLst/>
          </a:prstGeom>
        </p:spPr>
      </p:pic>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17</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17:1</a:t>
            </a:r>
            <a:r>
              <a:rPr lang="en-US" sz="3000">
                <a:solidFill>
                  <a:srgbClr val="FFFFFF"/>
                </a:solidFill>
                <a:cs typeface="Mandali"/>
              </a:rPr>
              <a:t> తరువాత ఇశ్రాయేలీయుల సర్వసమాజము యెహోవా మాటచొప్పున తమ ప్రయాణములలో సీను అరణ్యమునుండి ప్రయాణమైపోయి రెఫీదీములో దిగిరి. ప్రజలు తమకు త్రాగ నీళ్లు లేనందున</a:t>
            </a:r>
          </a:p>
          <a:p>
            <a:pPr algn="just">
              <a:lnSpc>
                <a:spcPct val="150000"/>
              </a:lnSpc>
              <a:buNone/>
            </a:pPr>
            <a:r>
              <a:rPr lang="en-US" sz="3000" b="1">
                <a:solidFill>
                  <a:srgbClr val="FFFFFF"/>
                </a:solidFill>
                <a:cs typeface="Mandali"/>
              </a:rPr>
              <a:t>17:2</a:t>
            </a:r>
            <a:r>
              <a:rPr lang="en-US" sz="3000">
                <a:solidFill>
                  <a:srgbClr val="FFFFFF"/>
                </a:solidFill>
                <a:cs typeface="Mandali"/>
              </a:rPr>
              <a:t> మోషేతో వాదించుచు త్రాగుటకు మాకు నీళ్లిమ్మని అడుగగా మోషే మీరు నాతో వాదింపనేల, యెహోవాను శోధింపనేల అని వారితో చెప్పెను.</a:t>
            </a:r>
          </a:p>
          <a:p>
            <a:pPr algn="just">
              <a:lnSpc>
                <a:spcPct val="150000"/>
              </a:lnSpc>
              <a:buNone/>
            </a:pPr>
            <a:r>
              <a:rPr lang="en-US" sz="3000" b="1">
                <a:solidFill>
                  <a:srgbClr val="FFFFFF"/>
                </a:solidFill>
                <a:cs typeface="Mandali"/>
              </a:rPr>
              <a:t>17:3</a:t>
            </a:r>
            <a:r>
              <a:rPr lang="en-US" sz="3000">
                <a:solidFill>
                  <a:srgbClr val="FFFFFF"/>
                </a:solidFill>
                <a:cs typeface="Mandali"/>
              </a:rPr>
              <a:t> అక్కడ ప్రజలు నీళ్లులేక దప్పిగొని మోషేమీద సణుగుచు ఇదెందుకు? మమ్మును మా పిల్లలను మా పశువులను దప్పిచేత చంపుటకు ఐగుప్తులోనుండి ఇక్కడికి తీసికొనివచ్చితిరనిరి.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17</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17:4</a:t>
            </a:r>
            <a:r>
              <a:rPr lang="en-US" sz="3000">
                <a:solidFill>
                  <a:srgbClr val="FFFFFF"/>
                </a:solidFill>
                <a:cs typeface="Mandali"/>
              </a:rPr>
              <a:t> అప్పుడు మోషే యెహోవాకు మొఱపెట్టుచు ఈ ప్రజలను నేనేమి చేయుదును? కొంతసేపటికి నన్ను రాళ్లతో కొట్టి చంపుదురనెను.</a:t>
            </a:r>
          </a:p>
          <a:p>
            <a:pPr algn="just">
              <a:lnSpc>
                <a:spcPct val="150000"/>
              </a:lnSpc>
              <a:buNone/>
            </a:pPr>
            <a:r>
              <a:rPr lang="en-US" sz="3000" b="1">
                <a:solidFill>
                  <a:srgbClr val="FFFFFF"/>
                </a:solidFill>
                <a:cs typeface="Mandali"/>
              </a:rPr>
              <a:t>17:5</a:t>
            </a:r>
            <a:r>
              <a:rPr lang="en-US" sz="3000">
                <a:solidFill>
                  <a:srgbClr val="FFFFFF"/>
                </a:solidFill>
                <a:cs typeface="Mandali"/>
              </a:rPr>
              <a:t> అందుకు యెహోవా నీవు ఇశ్రాయేలీయుల పెద్దలలో కొందరిని తీసికొని ప్రజలకు ముందుగా పొమ్ము; నీవు నదిని కొట్టిన నీ కఱ్ఱను చేతపట్టుకొని పొమ్ము </a:t>
            </a:r>
          </a:p>
          <a:p>
            <a:pPr algn="just">
              <a:lnSpc>
                <a:spcPct val="150000"/>
              </a:lnSpc>
              <a:buNone/>
            </a:pPr>
            <a:r>
              <a:rPr lang="en-US" sz="3000" b="1">
                <a:solidFill>
                  <a:srgbClr val="FFFFFF"/>
                </a:solidFill>
                <a:cs typeface="Mandali"/>
              </a:rPr>
              <a:t>17:6</a:t>
            </a:r>
            <a:r>
              <a:rPr lang="en-US" sz="3000">
                <a:solidFill>
                  <a:srgbClr val="FFFFFF"/>
                </a:solidFill>
                <a:cs typeface="Mandali"/>
              </a:rPr>
              <a:t> ఇదిగో అక్కడ హోరేబులోని బండమీద నేను నీకు ఎదురుగా నిలిచెదను; నీవు ఆ బండను కొట్టగా ప్రజలు త్రాగుటకు దానిలోనుండి నీళ్లు బయలుదేరునని మోషేతో సెలవియ్యగా మోషే ఇశ్రాయేలీయుల పెద్దల కన్నుల యెదుట అట్లు చేసెను.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17</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17:7</a:t>
            </a:r>
            <a:r>
              <a:rPr lang="en-US" sz="3000">
                <a:solidFill>
                  <a:srgbClr val="FFFFFF"/>
                </a:solidFill>
                <a:cs typeface="Mandali"/>
              </a:rPr>
              <a:t> అప్పుడు ఇశ్రాయేలీయులు చేసిన వాదమును బట్టియు యెహోవా మన మధ్య ఉన్నాడో లేడో అని వారు యెహోవాను శోధించుటను బట్టియు అతడు ఆ చోటికి మస్సా అనియు మెరీబా అనియు పేర్లు పెట్టెను.</a:t>
            </a:r>
          </a:p>
          <a:p>
            <a:pPr algn="just">
              <a:lnSpc>
                <a:spcPct val="150000"/>
              </a:lnSpc>
              <a:buNone/>
            </a:pPr>
            <a:r>
              <a:rPr lang="en-US" sz="3000" b="1">
                <a:solidFill>
                  <a:srgbClr val="FFFFFF"/>
                </a:solidFill>
                <a:cs typeface="Mandali"/>
              </a:rPr>
              <a:t>17:8</a:t>
            </a:r>
            <a:r>
              <a:rPr lang="en-US" sz="3000">
                <a:solidFill>
                  <a:srgbClr val="FFFFFF"/>
                </a:solidFill>
                <a:cs typeface="Mandali"/>
              </a:rPr>
              <a:t> తరువాత అమాలేకీయులు వచ్చి రెఫీదీములో ఇశ్రాయేలీయులతో యుద్ధము చేయగా</a:t>
            </a:r>
          </a:p>
          <a:p>
            <a:pPr algn="just">
              <a:lnSpc>
                <a:spcPct val="150000"/>
              </a:lnSpc>
              <a:buNone/>
            </a:pPr>
            <a:r>
              <a:rPr lang="en-US" sz="3000" b="1">
                <a:solidFill>
                  <a:srgbClr val="FFFFFF"/>
                </a:solidFill>
                <a:cs typeface="Mandali"/>
              </a:rPr>
              <a:t>17:9</a:t>
            </a:r>
            <a:r>
              <a:rPr lang="en-US" sz="3000">
                <a:solidFill>
                  <a:srgbClr val="FFFFFF"/>
                </a:solidFill>
                <a:cs typeface="Mandali"/>
              </a:rPr>
              <a:t> మోషే యెహోషువతో మనకొరకు మనుష్యులను ఏర్పరచి వారిని తీసికొని బయలువెళ్లి అమాలేకీయులతో యుద్ధము చేయుము; రేపు నేను దేవుని కఱ్ఱను చేతపట్టుకొని ఆ కొండ శిఖరముమీద నిలిచెదననెను.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17</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17:10</a:t>
            </a:r>
            <a:r>
              <a:rPr lang="en-US" sz="3000">
                <a:solidFill>
                  <a:srgbClr val="FFFFFF"/>
                </a:solidFill>
                <a:cs typeface="Mandali"/>
              </a:rPr>
              <a:t> యెహోషువ మోషే తనతో చెప్పినట్లు చేసి అమాలేకీయులతో యుద్ధమాడెను; మోషే అహరోను, హూరు అనువారు ఆ కొండ శిఖరమెక్కిరి</a:t>
            </a:r>
          </a:p>
          <a:p>
            <a:pPr algn="just">
              <a:lnSpc>
                <a:spcPct val="150000"/>
              </a:lnSpc>
              <a:buNone/>
            </a:pPr>
            <a:r>
              <a:rPr lang="en-US" sz="3000" b="1">
                <a:solidFill>
                  <a:srgbClr val="FFFFFF"/>
                </a:solidFill>
                <a:cs typeface="Mandali"/>
              </a:rPr>
              <a:t>17:11</a:t>
            </a:r>
            <a:r>
              <a:rPr lang="en-US" sz="3000">
                <a:solidFill>
                  <a:srgbClr val="FFFFFF"/>
                </a:solidFill>
                <a:cs typeface="Mandali"/>
              </a:rPr>
              <a:t> మోషే తన చెయ్యి పైకెత్తినప్పుడు ఇశ్రాయేలీయులు గెలిచిరి; మోషే తన చెయ్యి దింపినప్పుడు అమాలేకీయులు గెలిచిరి,</a:t>
            </a:r>
          </a:p>
          <a:p>
            <a:pPr algn="just">
              <a:lnSpc>
                <a:spcPct val="150000"/>
              </a:lnSpc>
              <a:buNone/>
            </a:pPr>
            <a:r>
              <a:rPr lang="en-US" sz="3000" b="1">
                <a:solidFill>
                  <a:srgbClr val="FFFFFF"/>
                </a:solidFill>
                <a:cs typeface="Mandali"/>
              </a:rPr>
              <a:t>17:12</a:t>
            </a:r>
            <a:r>
              <a:rPr lang="en-US" sz="3000">
                <a:solidFill>
                  <a:srgbClr val="FFFFFF"/>
                </a:solidFill>
                <a:cs typeface="Mandali"/>
              </a:rPr>
              <a:t> మోషే చేతులు బరువెక్కగా వారు ఒక రాయి తీసికొనివచ్చి అతడు దానిమీద కూర్చుండుటకై దానివేసిరి. అహరోను హూరులు ఒకడు ఈ ప్రక్కను ఒకడు ఆ ప్రక్కను అతని చేతులను ఆదుకొనగా అతని చేతులు సూర్యుడు అస్తమించువరకు నిలుకడగా ఉండెను.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2:24</a:t>
            </a:r>
            <a:r>
              <a:rPr lang="en-US" sz="3000">
                <a:solidFill>
                  <a:srgbClr val="FFFFFF"/>
                </a:solidFill>
                <a:cs typeface="Mandali"/>
              </a:rPr>
              <a:t> కాగా దేవుడు వారి మూలుగును విని, అబ్రాహాము ఇస్సాకు యాకోబులతో తాను చేసిన నిబంధనను జ్ఞాపకము చేసికొనెను.</a:t>
            </a:r>
          </a:p>
          <a:p>
            <a:pPr algn="just">
              <a:lnSpc>
                <a:spcPct val="150000"/>
              </a:lnSpc>
              <a:buNone/>
            </a:pPr>
            <a:r>
              <a:rPr lang="en-US" sz="3000" b="1">
                <a:solidFill>
                  <a:srgbClr val="FFFFFF"/>
                </a:solidFill>
                <a:cs typeface="Mandali"/>
              </a:rPr>
              <a:t>2:25</a:t>
            </a:r>
            <a:r>
              <a:rPr lang="en-US" sz="3000">
                <a:solidFill>
                  <a:srgbClr val="FFFFFF"/>
                </a:solidFill>
                <a:cs typeface="Mandali"/>
              </a:rPr>
              <a:t> దేవుడు ఇశ్రాయేలీయులను చూచెను; దేవుడు వారియందు లక్ష్యముంచెను.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17</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17:13</a:t>
            </a:r>
            <a:r>
              <a:rPr lang="en-US" sz="3000">
                <a:solidFill>
                  <a:srgbClr val="FFFFFF"/>
                </a:solidFill>
                <a:cs typeface="Mandali"/>
              </a:rPr>
              <a:t> అట్లు యెహోషువ కత్తివాడిచేత అమాలేకు రాజును అతని జనులను గెలిచెను.</a:t>
            </a:r>
          </a:p>
          <a:p>
            <a:pPr algn="just">
              <a:lnSpc>
                <a:spcPct val="150000"/>
              </a:lnSpc>
              <a:buNone/>
            </a:pPr>
            <a:r>
              <a:rPr lang="en-US" sz="3000" b="1">
                <a:solidFill>
                  <a:srgbClr val="FFFFFF"/>
                </a:solidFill>
                <a:cs typeface="Mandali"/>
              </a:rPr>
              <a:t>17:14</a:t>
            </a:r>
            <a:r>
              <a:rPr lang="en-US" sz="3000">
                <a:solidFill>
                  <a:srgbClr val="FFFFFF"/>
                </a:solidFill>
                <a:cs typeface="Mandali"/>
              </a:rPr>
              <a:t> అప్పుడు యెహోవా మోషేతో నిట్లనెను నేను అమాలేకీయుల పేరు ఆకాశముక్రింద నుండకుండ బొత్తిగా తుడిచివేయుదును గనుక జ్ఞాపకార్థముగా గ్రంధములో దీని వ్రాసి యెహోషువకు వినిపించుము</a:t>
            </a:r>
          </a:p>
          <a:p>
            <a:pPr algn="just">
              <a:lnSpc>
                <a:spcPct val="150000"/>
              </a:lnSpc>
              <a:buNone/>
            </a:pPr>
            <a:r>
              <a:rPr lang="en-US" sz="3000" b="1">
                <a:solidFill>
                  <a:srgbClr val="FFFFFF"/>
                </a:solidFill>
                <a:cs typeface="Mandali"/>
              </a:rPr>
              <a:t>17:15</a:t>
            </a:r>
            <a:r>
              <a:rPr lang="en-US" sz="3000">
                <a:solidFill>
                  <a:srgbClr val="FFFFFF"/>
                </a:solidFill>
                <a:cs typeface="Mandali"/>
              </a:rPr>
              <a:t> తరువాత మోషే ఒక బలిపీఠమును కట్టి దానికి యెహోవా నిస్సీ అని పేరు పెట్టి</a:t>
            </a:r>
          </a:p>
          <a:p>
            <a:pPr algn="just">
              <a:lnSpc>
                <a:spcPct val="150000"/>
              </a:lnSpc>
              <a:buNone/>
            </a:pPr>
            <a:r>
              <a:rPr lang="en-US" sz="3000" b="1">
                <a:solidFill>
                  <a:srgbClr val="FFFFFF"/>
                </a:solidFill>
                <a:cs typeface="Mandali"/>
              </a:rPr>
              <a:t>17:16</a:t>
            </a:r>
            <a:r>
              <a:rPr lang="en-US" sz="3000">
                <a:solidFill>
                  <a:srgbClr val="FFFFFF"/>
                </a:solidFill>
                <a:cs typeface="Mandali"/>
              </a:rPr>
              <a:t> అమాలేకీయులు తమ చేతిని యెహోవా సింహాసనమునకు విరోధముగా ఎత్తిరి గనుక యెహోవాకు అమాలేకీయులతో తరతరముల వరకు యుద్ధమనెను.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667000"/>
            <a:ext cx="11430000" cy="1270000"/>
          </a:xfrm>
        </p:spPr>
        <p:txBody>
          <a:bodyPr/>
          <a:lstStyle/>
          <a:p>
            <a:pPr algn="ctr"/>
            <a:r>
              <a:rPr lang="en-US" sz="5000" b="1">
                <a:solidFill>
                  <a:srgbClr val="FFFFFF"/>
                </a:solidFill>
                <a:cs typeface="Mandali"/>
              </a:rPr>
              <a:t>నిర్గమకాండము</a:t>
            </a:r>
          </a:p>
        </p:txBody>
      </p:sp>
      <p:sp>
        <p:nvSpPr>
          <p:cNvPr id="3" name="Subtitle 2"/>
          <p:cNvSpPr>
            <a:spLocks noGrp="1"/>
          </p:cNvSpPr>
          <p:nvPr>
            <p:ph type="subTitle" idx="1"/>
          </p:nvPr>
        </p:nvSpPr>
        <p:spPr>
          <a:xfrm>
            <a:off x="304800" y="4064000"/>
            <a:ext cx="11430000" cy="2540000"/>
          </a:xfrm>
        </p:spPr>
        <p:txBody>
          <a:bodyPr>
            <a:normAutofit lnSpcReduction="10000"/>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US" sz="3000" b="1">
                <a:solidFill>
                  <a:srgbClr val="FFFFFF"/>
                </a:solidFill>
                <a:cs typeface="Mandali"/>
              </a:rPr>
              <a:t>అధ్యాయము 18
పరిశుద్ధ గ్రంధము
www.TeluguBibleStudy.com</a:t>
            </a:r>
          </a:p>
        </p:txBody>
      </p:sp>
      <p:pic>
        <p:nvPicPr>
          <p:cNvPr id="4" name="Picture 4"/>
          <p:cNvPicPr>
            <a:picLocks noChangeAspect="1"/>
          </p:cNvPicPr>
          <p:nvPr/>
        </p:nvPicPr>
        <p:blipFill>
          <a:blip r:embed="rId2"/>
          <a:stretch>
            <a:fillRect/>
          </a:stretch>
        </p:blipFill>
        <p:spPr>
          <a:xfrm>
            <a:off x="4445000" y="127000"/>
            <a:ext cx="2540000" cy="2540000"/>
          </a:xfrm>
          <a:prstGeom prst="rect">
            <a:avLst/>
          </a:prstGeom>
        </p:spPr>
      </p:pic>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18</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18:1</a:t>
            </a:r>
            <a:r>
              <a:rPr lang="en-US" sz="3000">
                <a:solidFill>
                  <a:srgbClr val="FFFFFF"/>
                </a:solidFill>
                <a:cs typeface="Mandali"/>
              </a:rPr>
              <a:t> దేవుడు మోషేకును తన ప్రజలైన ఇశ్రాయేలీయులకును చేసినదంతయు, యెహోవా ఇశ్రాయేలీయులను ఐగుప్తునుండి వెలుపలికి రప్పించిన సంగతియు, మిద్యాను యాజకుడును మోషే మామయునైన యిత్రో వినినప్పుడు</a:t>
            </a:r>
          </a:p>
          <a:p>
            <a:pPr algn="just">
              <a:lnSpc>
                <a:spcPct val="150000"/>
              </a:lnSpc>
              <a:buNone/>
            </a:pPr>
            <a:r>
              <a:rPr lang="en-US" sz="3000" b="1">
                <a:solidFill>
                  <a:srgbClr val="FFFFFF"/>
                </a:solidFill>
                <a:cs typeface="Mandali"/>
              </a:rPr>
              <a:t>18:2</a:t>
            </a:r>
            <a:r>
              <a:rPr lang="en-US" sz="3000">
                <a:solidFill>
                  <a:srgbClr val="FFFFFF"/>
                </a:solidFill>
                <a:cs typeface="Mandali"/>
              </a:rPr>
              <a:t> మోషే మామయైన ఆ యిత్రో తనయొద్దకు పంపబడిన మోషే భార్యయైన సిప్పోరాను ఆమె యిద్దరి కుమారులను తోడుకొనివచ్చెను.</a:t>
            </a:r>
          </a:p>
          <a:p>
            <a:pPr algn="just">
              <a:lnSpc>
                <a:spcPct val="150000"/>
              </a:lnSpc>
              <a:buNone/>
            </a:pPr>
            <a:r>
              <a:rPr lang="en-US" sz="3000" b="1">
                <a:solidFill>
                  <a:srgbClr val="FFFFFF"/>
                </a:solidFill>
                <a:cs typeface="Mandali"/>
              </a:rPr>
              <a:t>18:3</a:t>
            </a:r>
            <a:r>
              <a:rPr lang="en-US" sz="3000">
                <a:solidFill>
                  <a:srgbClr val="FFFFFF"/>
                </a:solidFill>
                <a:cs typeface="Mandali"/>
              </a:rPr>
              <a:t> అతడు అన్యదేశములో నేను పరదేశిననుకొని వారిలో ఒకనికి గేర్షోము అని పేరు పెట్టెను.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18</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18:4</a:t>
            </a:r>
            <a:r>
              <a:rPr lang="en-US" sz="3000">
                <a:solidFill>
                  <a:srgbClr val="FFFFFF"/>
                </a:solidFill>
                <a:cs typeface="Mandali"/>
              </a:rPr>
              <a:t> నా తండ్రి దేవుడు నాకు సహాయమై ఫరో కత్తివాతనుండి నన్ను తప్పించెననుకొని రెండవవానికి ఎలీయెజెరని పేరు పెట్టెను.</a:t>
            </a:r>
          </a:p>
          <a:p>
            <a:pPr algn="just">
              <a:lnSpc>
                <a:spcPct val="150000"/>
              </a:lnSpc>
              <a:buNone/>
            </a:pPr>
            <a:r>
              <a:rPr lang="en-US" sz="3000" b="1">
                <a:solidFill>
                  <a:srgbClr val="FFFFFF"/>
                </a:solidFill>
                <a:cs typeface="Mandali"/>
              </a:rPr>
              <a:t>18:5</a:t>
            </a:r>
            <a:r>
              <a:rPr lang="en-US" sz="3000">
                <a:solidFill>
                  <a:srgbClr val="FFFFFF"/>
                </a:solidFill>
                <a:cs typeface="Mandali"/>
              </a:rPr>
              <a:t> మోషే మామయైన యిత్రో అతని కుమారులనిద్దరిని అతని భార్యను తోడుకొని అరణ్యములో దేవుని పర్వతము దగ్గర దిగిన మోషే యొద్దకు వచ్చెను.</a:t>
            </a:r>
          </a:p>
          <a:p>
            <a:pPr algn="just">
              <a:lnSpc>
                <a:spcPct val="150000"/>
              </a:lnSpc>
              <a:buNone/>
            </a:pPr>
            <a:r>
              <a:rPr lang="en-US" sz="3000" b="1">
                <a:solidFill>
                  <a:srgbClr val="FFFFFF"/>
                </a:solidFill>
                <a:cs typeface="Mandali"/>
              </a:rPr>
              <a:t>18:6</a:t>
            </a:r>
            <a:r>
              <a:rPr lang="en-US" sz="3000">
                <a:solidFill>
                  <a:srgbClr val="FFFFFF"/>
                </a:solidFill>
                <a:cs typeface="Mandali"/>
              </a:rPr>
              <a:t> యిత్రో అను నీ మామనైన నేనును నీ భార్యయు ఆమెతో కూడ ఆమె యిద్దరు కుమారులును నీయొద్దకు వచ్చియున్నామని మోషేకు వర్తమానము పంపగా</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18</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18:7</a:t>
            </a:r>
            <a:r>
              <a:rPr lang="en-US" sz="3000">
                <a:solidFill>
                  <a:srgbClr val="FFFFFF"/>
                </a:solidFill>
                <a:cs typeface="Mandali"/>
              </a:rPr>
              <a:t> మోషే తన మామను ఎదుర్కొన పోయి వందనము చేసి అతని ముద్దు పెట్టుకొనెను. వారు ఒకరి క్షేమము ఒకరు తెలిసికొని గుడారములోనికి వచ్చిరి.</a:t>
            </a:r>
          </a:p>
          <a:p>
            <a:pPr algn="just">
              <a:lnSpc>
                <a:spcPct val="150000"/>
              </a:lnSpc>
              <a:buNone/>
            </a:pPr>
            <a:r>
              <a:rPr lang="en-US" sz="3000" b="1">
                <a:solidFill>
                  <a:srgbClr val="FFFFFF"/>
                </a:solidFill>
                <a:cs typeface="Mandali"/>
              </a:rPr>
              <a:t>18:8</a:t>
            </a:r>
            <a:r>
              <a:rPr lang="en-US" sz="3000">
                <a:solidFill>
                  <a:srgbClr val="FFFFFF"/>
                </a:solidFill>
                <a:cs typeface="Mandali"/>
              </a:rPr>
              <a:t> తరువాత మోషే యెహోవా ఇశ్రాయేలీయుల కొరకు ఫరోకును ఐగుప్తీయులకును చేసినదంతయు, త్రోవలో తమకు వచ్చిన కష్టము యావత్తును, యెహోవా తమ్మును విడిపించిన సంగతియు తన మామతో వివరించి చెప్పెను.</a:t>
            </a:r>
          </a:p>
          <a:p>
            <a:pPr algn="just">
              <a:lnSpc>
                <a:spcPct val="150000"/>
              </a:lnSpc>
              <a:buNone/>
            </a:pPr>
            <a:r>
              <a:rPr lang="en-US" sz="3000" b="1">
                <a:solidFill>
                  <a:srgbClr val="FFFFFF"/>
                </a:solidFill>
                <a:cs typeface="Mandali"/>
              </a:rPr>
              <a:t>18:9</a:t>
            </a:r>
            <a:r>
              <a:rPr lang="en-US" sz="3000">
                <a:solidFill>
                  <a:srgbClr val="FFFFFF"/>
                </a:solidFill>
                <a:cs typeface="Mandali"/>
              </a:rPr>
              <a:t> యెహోవా ఐగుప్తీయుల చేతిలోనుండి విడిపించి ఇశ్రాయేలీయులకు చేసిన మేలంతటినిగూర్చి యిత్రో సంతోషించెను.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18</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18:10</a:t>
            </a:r>
            <a:r>
              <a:rPr lang="en-US" sz="3000">
                <a:solidFill>
                  <a:srgbClr val="FFFFFF"/>
                </a:solidFill>
                <a:cs typeface="Mandali"/>
              </a:rPr>
              <a:t> మరియు యిత్రో ఐగుప్తీయుల చేతిలోనుండియు ఫరో చేతిలోనుండియు మిమ్మును విడిపించి, ఐగుప్తీయుల చేతిక్రిందనుండి ఈ ప్రజలను విడిపించిన యెహోవా స్తుతింపబడునుగాక.</a:t>
            </a:r>
          </a:p>
          <a:p>
            <a:pPr algn="just">
              <a:lnSpc>
                <a:spcPct val="150000"/>
              </a:lnSpc>
              <a:buNone/>
            </a:pPr>
            <a:r>
              <a:rPr lang="en-US" sz="3000" b="1">
                <a:solidFill>
                  <a:srgbClr val="FFFFFF"/>
                </a:solidFill>
                <a:cs typeface="Mandali"/>
              </a:rPr>
              <a:t>18:11</a:t>
            </a:r>
            <a:r>
              <a:rPr lang="en-US" sz="3000">
                <a:solidFill>
                  <a:srgbClr val="FFFFFF"/>
                </a:solidFill>
                <a:cs typeface="Mandali"/>
              </a:rPr>
              <a:t> ఐగుప్తీయులు గర్వించి ఇశ్రాయేలీయులమీద చేసిన దౌర్జన్యమునుబట్టి ఆయన చేసినదాని చూచి, యెహోవా సమస్త దేవతలకంటె గొప్పవాడని యిప్పుడు నాకు తెలిసినదనెను.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18</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18:12</a:t>
            </a:r>
            <a:r>
              <a:rPr lang="en-US" sz="3000">
                <a:solidFill>
                  <a:srgbClr val="FFFFFF"/>
                </a:solidFill>
                <a:cs typeface="Mandali"/>
              </a:rPr>
              <a:t> మరియు మోషే మామయైన యిత్రో ఒక దహనబలిని బలులను దేవునికర్పింపగా అహరోనును ఇశ్రాయేలీయుల పెద్దలందరును మోషే మామతో దేవుని సన్నిధిని భోజనము చేయవచ్చిరి.</a:t>
            </a:r>
          </a:p>
          <a:p>
            <a:pPr algn="just">
              <a:lnSpc>
                <a:spcPct val="150000"/>
              </a:lnSpc>
              <a:buNone/>
            </a:pPr>
            <a:r>
              <a:rPr lang="en-US" sz="3000" b="1">
                <a:solidFill>
                  <a:srgbClr val="FFFFFF"/>
                </a:solidFill>
                <a:cs typeface="Mandali"/>
              </a:rPr>
              <a:t>18:13</a:t>
            </a:r>
            <a:r>
              <a:rPr lang="en-US" sz="3000">
                <a:solidFill>
                  <a:srgbClr val="FFFFFF"/>
                </a:solidFill>
                <a:cs typeface="Mandali"/>
              </a:rPr>
              <a:t> మరునాడు మోషే ప్రజలకు న్యాయము తీర్చుటకు కూర్చుండగా, ఉదయము మొదలుకొని సాయంకాలము వరకు ప్రజలు మోషేయొద్ద నిలిచియుండిరి.</a:t>
            </a:r>
          </a:p>
          <a:p>
            <a:pPr algn="just">
              <a:lnSpc>
                <a:spcPct val="150000"/>
              </a:lnSpc>
              <a:buNone/>
            </a:pPr>
            <a:r>
              <a:rPr lang="en-US" sz="3000" b="1">
                <a:solidFill>
                  <a:srgbClr val="FFFFFF"/>
                </a:solidFill>
                <a:cs typeface="Mandali"/>
              </a:rPr>
              <a:t>18:14</a:t>
            </a:r>
            <a:r>
              <a:rPr lang="en-US" sz="3000">
                <a:solidFill>
                  <a:srgbClr val="FFFFFF"/>
                </a:solidFill>
                <a:cs typeface="Mandali"/>
              </a:rPr>
              <a:t> మోషే ప్రజలకు చేసినదంతయు అతని మామ చూచి నీవు ఈ ప్రజలకు చేయుచున్న యీ పని ఏమిటి? ఉదయము మొదలుకొని సాయంకాలము వరకు నీవు మాత్రము కూర్చుండగా ప్రజలందరు నీయొద్ద నిలిచియుండనేల అని అడుగగా</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18</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18:15</a:t>
            </a:r>
            <a:r>
              <a:rPr lang="en-US" sz="3000">
                <a:solidFill>
                  <a:srgbClr val="FFFFFF"/>
                </a:solidFill>
                <a:cs typeface="Mandali"/>
              </a:rPr>
              <a:t> మోషే దేవుని తీర్పు తెలిసికొనుటకు ప్రజలు నాయొద్దకు వచ్చెదరు.</a:t>
            </a:r>
          </a:p>
          <a:p>
            <a:pPr algn="just">
              <a:lnSpc>
                <a:spcPct val="150000"/>
              </a:lnSpc>
              <a:buNone/>
            </a:pPr>
            <a:r>
              <a:rPr lang="en-US" sz="3000" b="1">
                <a:solidFill>
                  <a:srgbClr val="FFFFFF"/>
                </a:solidFill>
                <a:cs typeface="Mandali"/>
              </a:rPr>
              <a:t>18:16</a:t>
            </a:r>
            <a:r>
              <a:rPr lang="en-US" sz="3000">
                <a:solidFill>
                  <a:srgbClr val="FFFFFF"/>
                </a:solidFill>
                <a:cs typeface="Mandali"/>
              </a:rPr>
              <a:t> వారికి వ్యాజ్యెము ఏదైనను కలిగినయెడల నాయొద్దకు వచ్చెదరు. నేను వారి విషయము న్యాయము తీర్చి, దేవుని కట్టడలను ఆయన ధర్మశాస్త్రవిధులను వారికి తెలుపుచున్నానని తన మామతో చెప్పెను.</a:t>
            </a:r>
          </a:p>
          <a:p>
            <a:pPr algn="just">
              <a:lnSpc>
                <a:spcPct val="150000"/>
              </a:lnSpc>
              <a:buNone/>
            </a:pPr>
            <a:r>
              <a:rPr lang="en-US" sz="3000" b="1">
                <a:solidFill>
                  <a:srgbClr val="FFFFFF"/>
                </a:solidFill>
                <a:cs typeface="Mandali"/>
              </a:rPr>
              <a:t>18:17</a:t>
            </a:r>
            <a:r>
              <a:rPr lang="en-US" sz="3000">
                <a:solidFill>
                  <a:srgbClr val="FFFFFF"/>
                </a:solidFill>
                <a:cs typeface="Mandali"/>
              </a:rPr>
              <a:t> అందుకు మోషే మామ అతనితో నీవు చేయుచున్న పని మంచిది కాదు;</a:t>
            </a:r>
          </a:p>
          <a:p>
            <a:pPr algn="just">
              <a:lnSpc>
                <a:spcPct val="150000"/>
              </a:lnSpc>
              <a:buNone/>
            </a:pPr>
            <a:r>
              <a:rPr lang="en-US" sz="3000" b="1">
                <a:solidFill>
                  <a:srgbClr val="FFFFFF"/>
                </a:solidFill>
                <a:cs typeface="Mandali"/>
              </a:rPr>
              <a:t>18:18</a:t>
            </a:r>
            <a:r>
              <a:rPr lang="en-US" sz="3000">
                <a:solidFill>
                  <a:srgbClr val="FFFFFF"/>
                </a:solidFill>
                <a:cs typeface="Mandali"/>
              </a:rPr>
              <a:t> నీవును నీతో నున్న యీ ప్రజలును నిశ్చయముగా నలిగిపోవుదురు; ఈ పని నీకు మిక్కిలి భారము, అది నీవు ఒక్కడవే చేయచాలవు.</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18</a:t>
            </a:r>
          </a:p>
        </p:txBody>
      </p:sp>
      <p:sp>
        <p:nvSpPr>
          <p:cNvPr id="3" name="Content Placeholder 2"/>
          <p:cNvSpPr>
            <a:spLocks noGrp="1"/>
          </p:cNvSpPr>
          <p:nvPr>
            <p:ph idx="1"/>
          </p:nvPr>
        </p:nvSpPr>
        <p:spPr>
          <a:xfrm>
            <a:off x="304800" y="1143000"/>
            <a:ext cx="11557000" cy="5715000"/>
          </a:xfrm>
        </p:spPr>
        <p:txBody>
          <a:bodyPr>
            <a:normAutofit fontScale="92500" lnSpcReduction="10000"/>
          </a:bodyPr>
          <a:lstStyle/>
          <a:p>
            <a:pPr algn="just">
              <a:lnSpc>
                <a:spcPct val="150000"/>
              </a:lnSpc>
              <a:buNone/>
            </a:pPr>
            <a:r>
              <a:rPr lang="en-US" sz="3000" b="1" dirty="0">
                <a:solidFill>
                  <a:srgbClr val="FFFFFF"/>
                </a:solidFill>
                <a:cs typeface="Mandali"/>
              </a:rPr>
              <a:t>18:19</a:t>
            </a:r>
            <a:r>
              <a:rPr lang="en-US" sz="3000" dirty="0">
                <a:solidFill>
                  <a:srgbClr val="FFFFFF"/>
                </a:solidFill>
                <a:cs typeface="Mandali"/>
              </a:rPr>
              <a:t> </a:t>
            </a:r>
            <a:r>
              <a:rPr lang="en-US" sz="3000" dirty="0" err="1">
                <a:solidFill>
                  <a:srgbClr val="FFFFFF"/>
                </a:solidFill>
                <a:cs typeface="Mandali"/>
              </a:rPr>
              <a:t>కాబట్టి</a:t>
            </a:r>
            <a:r>
              <a:rPr lang="en-US" sz="3000" dirty="0">
                <a:solidFill>
                  <a:srgbClr val="FFFFFF"/>
                </a:solidFill>
                <a:cs typeface="Mandali"/>
              </a:rPr>
              <a:t> </a:t>
            </a:r>
            <a:r>
              <a:rPr lang="en-US" sz="3000" dirty="0" err="1">
                <a:solidFill>
                  <a:srgbClr val="FFFFFF"/>
                </a:solidFill>
                <a:cs typeface="Mandali"/>
              </a:rPr>
              <a:t>నా</a:t>
            </a:r>
            <a:r>
              <a:rPr lang="en-US" sz="3000" dirty="0">
                <a:solidFill>
                  <a:srgbClr val="FFFFFF"/>
                </a:solidFill>
                <a:cs typeface="Mandali"/>
              </a:rPr>
              <a:t> </a:t>
            </a:r>
            <a:r>
              <a:rPr lang="en-US" sz="3000" dirty="0" err="1">
                <a:solidFill>
                  <a:srgbClr val="FFFFFF"/>
                </a:solidFill>
                <a:cs typeface="Mandali"/>
              </a:rPr>
              <a:t>మాట</a:t>
            </a:r>
            <a:r>
              <a:rPr lang="en-US" sz="3000" dirty="0">
                <a:solidFill>
                  <a:srgbClr val="FFFFFF"/>
                </a:solidFill>
                <a:cs typeface="Mandali"/>
              </a:rPr>
              <a:t> </a:t>
            </a:r>
            <a:r>
              <a:rPr lang="en-US" sz="3000" dirty="0" err="1">
                <a:solidFill>
                  <a:srgbClr val="FFFFFF"/>
                </a:solidFill>
                <a:cs typeface="Mandali"/>
              </a:rPr>
              <a:t>వినుము</a:t>
            </a:r>
            <a:r>
              <a:rPr lang="en-US" sz="3000" dirty="0">
                <a:solidFill>
                  <a:srgbClr val="FFFFFF"/>
                </a:solidFill>
                <a:cs typeface="Mandali"/>
              </a:rPr>
              <a:t>. </a:t>
            </a:r>
            <a:r>
              <a:rPr lang="en-US" sz="3000" dirty="0" err="1">
                <a:solidFill>
                  <a:srgbClr val="FFFFFF"/>
                </a:solidFill>
                <a:cs typeface="Mandali"/>
              </a:rPr>
              <a:t>నేను</a:t>
            </a:r>
            <a:r>
              <a:rPr lang="en-US" sz="3000" dirty="0">
                <a:solidFill>
                  <a:srgbClr val="FFFFFF"/>
                </a:solidFill>
                <a:cs typeface="Mandali"/>
              </a:rPr>
              <a:t> </a:t>
            </a:r>
            <a:r>
              <a:rPr lang="en-US" sz="3000" dirty="0" err="1">
                <a:solidFill>
                  <a:srgbClr val="FFFFFF"/>
                </a:solidFill>
                <a:cs typeface="Mandali"/>
              </a:rPr>
              <a:t>నీకొక</a:t>
            </a:r>
            <a:r>
              <a:rPr lang="en-US" sz="3000" dirty="0">
                <a:solidFill>
                  <a:srgbClr val="FFFFFF"/>
                </a:solidFill>
                <a:cs typeface="Mandali"/>
              </a:rPr>
              <a:t> </a:t>
            </a:r>
            <a:r>
              <a:rPr lang="en-US" sz="3000" dirty="0" err="1">
                <a:solidFill>
                  <a:srgbClr val="FFFFFF"/>
                </a:solidFill>
                <a:cs typeface="Mandali"/>
              </a:rPr>
              <a:t>ఆలోచన</a:t>
            </a:r>
            <a:r>
              <a:rPr lang="en-US" sz="3000" dirty="0">
                <a:solidFill>
                  <a:srgbClr val="FFFFFF"/>
                </a:solidFill>
                <a:cs typeface="Mandali"/>
              </a:rPr>
              <a:t> </a:t>
            </a:r>
            <a:r>
              <a:rPr lang="en-US" sz="3000" dirty="0" err="1">
                <a:solidFill>
                  <a:srgbClr val="FFFFFF"/>
                </a:solidFill>
                <a:cs typeface="Mandali"/>
              </a:rPr>
              <a:t>చెప్పెదను</a:t>
            </a:r>
            <a:r>
              <a:rPr lang="en-US" sz="3000" dirty="0">
                <a:solidFill>
                  <a:srgbClr val="FFFFFF"/>
                </a:solidFill>
                <a:cs typeface="Mandali"/>
              </a:rPr>
              <a:t>. </a:t>
            </a:r>
            <a:r>
              <a:rPr lang="en-US" sz="3000" dirty="0" err="1">
                <a:solidFill>
                  <a:srgbClr val="FFFFFF"/>
                </a:solidFill>
                <a:cs typeface="Mandali"/>
              </a:rPr>
              <a:t>దేవుడు</a:t>
            </a:r>
            <a:r>
              <a:rPr lang="en-US" sz="3000" dirty="0">
                <a:solidFill>
                  <a:srgbClr val="FFFFFF"/>
                </a:solidFill>
                <a:cs typeface="Mandali"/>
              </a:rPr>
              <a:t> </a:t>
            </a:r>
            <a:r>
              <a:rPr lang="en-US" sz="3000" dirty="0" err="1">
                <a:solidFill>
                  <a:srgbClr val="FFFFFF"/>
                </a:solidFill>
                <a:cs typeface="Mandali"/>
              </a:rPr>
              <a:t>నీకు</a:t>
            </a:r>
            <a:r>
              <a:rPr lang="en-US" sz="3000" dirty="0">
                <a:solidFill>
                  <a:srgbClr val="FFFFFF"/>
                </a:solidFill>
                <a:cs typeface="Mandali"/>
              </a:rPr>
              <a:t> </a:t>
            </a:r>
            <a:r>
              <a:rPr lang="en-US" sz="3000" dirty="0" err="1">
                <a:solidFill>
                  <a:srgbClr val="FFFFFF"/>
                </a:solidFill>
                <a:cs typeface="Mandali"/>
              </a:rPr>
              <a:t>తోడైయుండును</a:t>
            </a:r>
            <a:r>
              <a:rPr lang="en-US" sz="3000" dirty="0">
                <a:solidFill>
                  <a:srgbClr val="FFFFFF"/>
                </a:solidFill>
                <a:cs typeface="Mandali"/>
              </a:rPr>
              <a:t>, </a:t>
            </a:r>
            <a:r>
              <a:rPr lang="en-US" sz="3000" dirty="0" err="1">
                <a:solidFill>
                  <a:srgbClr val="FFFFFF"/>
                </a:solidFill>
                <a:cs typeface="Mandali"/>
              </a:rPr>
              <a:t>ప్రజల</a:t>
            </a:r>
            <a:r>
              <a:rPr lang="en-US" sz="3000" dirty="0">
                <a:solidFill>
                  <a:srgbClr val="FFFFFF"/>
                </a:solidFill>
                <a:cs typeface="Mandali"/>
              </a:rPr>
              <a:t> </a:t>
            </a:r>
            <a:r>
              <a:rPr lang="en-US" sz="3000" dirty="0" err="1">
                <a:solidFill>
                  <a:srgbClr val="FFFFFF"/>
                </a:solidFill>
                <a:cs typeface="Mandali"/>
              </a:rPr>
              <a:t>పక్షమున</a:t>
            </a:r>
            <a:r>
              <a:rPr lang="en-US" sz="3000" dirty="0">
                <a:solidFill>
                  <a:srgbClr val="FFFFFF"/>
                </a:solidFill>
                <a:cs typeface="Mandali"/>
              </a:rPr>
              <a:t> </a:t>
            </a:r>
            <a:r>
              <a:rPr lang="en-US" sz="3000" dirty="0" err="1">
                <a:solidFill>
                  <a:srgbClr val="FFFFFF"/>
                </a:solidFill>
                <a:cs typeface="Mandali"/>
              </a:rPr>
              <a:t>నీవు</a:t>
            </a:r>
            <a:r>
              <a:rPr lang="en-US" sz="3000" dirty="0">
                <a:solidFill>
                  <a:srgbClr val="FFFFFF"/>
                </a:solidFill>
                <a:cs typeface="Mandali"/>
              </a:rPr>
              <a:t> </a:t>
            </a:r>
            <a:r>
              <a:rPr lang="en-US" sz="3000" dirty="0" err="1">
                <a:solidFill>
                  <a:srgbClr val="FFFFFF"/>
                </a:solidFill>
                <a:cs typeface="Mandali"/>
              </a:rPr>
              <a:t>దేవుని</a:t>
            </a:r>
            <a:r>
              <a:rPr lang="en-US" sz="3000" dirty="0">
                <a:solidFill>
                  <a:srgbClr val="FFFFFF"/>
                </a:solidFill>
                <a:cs typeface="Mandali"/>
              </a:rPr>
              <a:t> </a:t>
            </a:r>
            <a:r>
              <a:rPr lang="en-US" sz="3000" dirty="0" err="1">
                <a:solidFill>
                  <a:srgbClr val="FFFFFF"/>
                </a:solidFill>
                <a:cs typeface="Mandali"/>
              </a:rPr>
              <a:t>సముఖమందు</a:t>
            </a:r>
            <a:r>
              <a:rPr lang="en-US" sz="3000" dirty="0">
                <a:solidFill>
                  <a:srgbClr val="FFFFFF"/>
                </a:solidFill>
                <a:cs typeface="Mandali"/>
              </a:rPr>
              <a:t> </a:t>
            </a:r>
            <a:r>
              <a:rPr lang="en-US" sz="3000" dirty="0" err="1">
                <a:solidFill>
                  <a:srgbClr val="FFFFFF"/>
                </a:solidFill>
                <a:cs typeface="Mandali"/>
              </a:rPr>
              <a:t>ఉండి</a:t>
            </a:r>
            <a:r>
              <a:rPr lang="en-US" sz="3000" dirty="0">
                <a:solidFill>
                  <a:srgbClr val="FFFFFF"/>
                </a:solidFill>
                <a:cs typeface="Mandali"/>
              </a:rPr>
              <a:t> </a:t>
            </a:r>
            <a:r>
              <a:rPr lang="en-US" sz="3000" dirty="0" err="1">
                <a:solidFill>
                  <a:srgbClr val="FFFFFF"/>
                </a:solidFill>
                <a:cs typeface="Mandali"/>
              </a:rPr>
              <a:t>వారి</a:t>
            </a:r>
            <a:r>
              <a:rPr lang="en-US" sz="3000" dirty="0">
                <a:solidFill>
                  <a:srgbClr val="FFFFFF"/>
                </a:solidFill>
                <a:cs typeface="Mandali"/>
              </a:rPr>
              <a:t> </a:t>
            </a:r>
            <a:r>
              <a:rPr lang="en-US" sz="3000" dirty="0" err="1">
                <a:solidFill>
                  <a:srgbClr val="FFFFFF"/>
                </a:solidFill>
                <a:cs typeface="Mandali"/>
              </a:rPr>
              <a:t>వ్యాజ్యెములను</a:t>
            </a:r>
            <a:r>
              <a:rPr lang="en-US" sz="3000" dirty="0">
                <a:solidFill>
                  <a:srgbClr val="FFFFFF"/>
                </a:solidFill>
                <a:cs typeface="Mandali"/>
              </a:rPr>
              <a:t> </a:t>
            </a:r>
            <a:r>
              <a:rPr lang="en-US" sz="3000" dirty="0" err="1">
                <a:solidFill>
                  <a:srgbClr val="FFFFFF"/>
                </a:solidFill>
                <a:cs typeface="Mandali"/>
              </a:rPr>
              <a:t>దేవుని</a:t>
            </a:r>
            <a:r>
              <a:rPr lang="en-US" sz="3000" dirty="0">
                <a:solidFill>
                  <a:srgbClr val="FFFFFF"/>
                </a:solidFill>
                <a:cs typeface="Mandali"/>
              </a:rPr>
              <a:t> </a:t>
            </a:r>
            <a:r>
              <a:rPr lang="en-US" sz="3000" dirty="0" err="1">
                <a:solidFill>
                  <a:srgbClr val="FFFFFF"/>
                </a:solidFill>
                <a:cs typeface="Mandali"/>
              </a:rPr>
              <a:t>యొద్దకు</a:t>
            </a:r>
            <a:r>
              <a:rPr lang="en-US" sz="3000" dirty="0">
                <a:solidFill>
                  <a:srgbClr val="FFFFFF"/>
                </a:solidFill>
                <a:cs typeface="Mandali"/>
              </a:rPr>
              <a:t> </a:t>
            </a:r>
            <a:r>
              <a:rPr lang="en-US" sz="3000" dirty="0" err="1">
                <a:solidFill>
                  <a:srgbClr val="FFFFFF"/>
                </a:solidFill>
                <a:cs typeface="Mandali"/>
              </a:rPr>
              <a:t>తేవలెను</a:t>
            </a:r>
            <a:r>
              <a:rPr lang="en-US" sz="3000" dirty="0">
                <a:solidFill>
                  <a:srgbClr val="FFFFFF"/>
                </a:solidFill>
                <a:cs typeface="Mandali"/>
              </a:rPr>
              <a:t>.</a:t>
            </a:r>
          </a:p>
          <a:p>
            <a:pPr algn="just">
              <a:lnSpc>
                <a:spcPct val="150000"/>
              </a:lnSpc>
              <a:buNone/>
            </a:pPr>
            <a:r>
              <a:rPr lang="en-US" sz="3000" b="1" dirty="0">
                <a:solidFill>
                  <a:srgbClr val="FFFFFF"/>
                </a:solidFill>
                <a:cs typeface="Mandali"/>
              </a:rPr>
              <a:t>18:20</a:t>
            </a:r>
            <a:r>
              <a:rPr lang="en-US" sz="3000" dirty="0">
                <a:solidFill>
                  <a:srgbClr val="FFFFFF"/>
                </a:solidFill>
                <a:cs typeface="Mandali"/>
              </a:rPr>
              <a:t> </a:t>
            </a:r>
            <a:r>
              <a:rPr lang="en-US" sz="3000" dirty="0" err="1">
                <a:solidFill>
                  <a:srgbClr val="FFFFFF"/>
                </a:solidFill>
                <a:cs typeface="Mandali"/>
              </a:rPr>
              <a:t>నీవు</a:t>
            </a:r>
            <a:r>
              <a:rPr lang="en-US" sz="3000" dirty="0">
                <a:solidFill>
                  <a:srgbClr val="FFFFFF"/>
                </a:solidFill>
                <a:cs typeface="Mandali"/>
              </a:rPr>
              <a:t> </a:t>
            </a:r>
            <a:r>
              <a:rPr lang="en-US" sz="3000" dirty="0" err="1">
                <a:solidFill>
                  <a:srgbClr val="FFFFFF"/>
                </a:solidFill>
                <a:cs typeface="Mandali"/>
              </a:rPr>
              <a:t>వారికి</a:t>
            </a:r>
            <a:r>
              <a:rPr lang="en-US" sz="3000" dirty="0">
                <a:solidFill>
                  <a:srgbClr val="FFFFFF"/>
                </a:solidFill>
                <a:cs typeface="Mandali"/>
              </a:rPr>
              <a:t> </a:t>
            </a:r>
            <a:r>
              <a:rPr lang="en-US" sz="3000" dirty="0" err="1">
                <a:solidFill>
                  <a:srgbClr val="FFFFFF"/>
                </a:solidFill>
                <a:cs typeface="Mandali"/>
              </a:rPr>
              <a:t>ఆయన</a:t>
            </a:r>
            <a:r>
              <a:rPr lang="en-US" sz="3000" dirty="0">
                <a:solidFill>
                  <a:srgbClr val="FFFFFF"/>
                </a:solidFill>
                <a:cs typeface="Mandali"/>
              </a:rPr>
              <a:t> </a:t>
            </a:r>
            <a:r>
              <a:rPr lang="en-US" sz="3000" dirty="0" err="1">
                <a:solidFill>
                  <a:srgbClr val="FFFFFF"/>
                </a:solidFill>
                <a:cs typeface="Mandali"/>
              </a:rPr>
              <a:t>కట్టడలను</a:t>
            </a:r>
            <a:r>
              <a:rPr lang="en-US" sz="3000" dirty="0">
                <a:solidFill>
                  <a:srgbClr val="FFFFFF"/>
                </a:solidFill>
                <a:cs typeface="Mandali"/>
              </a:rPr>
              <a:t> </a:t>
            </a:r>
            <a:r>
              <a:rPr lang="en-US" sz="3000" dirty="0" err="1">
                <a:solidFill>
                  <a:srgbClr val="FFFFFF"/>
                </a:solidFill>
                <a:cs typeface="Mandali"/>
              </a:rPr>
              <a:t>ధర్మశాస్త్రవిధులను</a:t>
            </a:r>
            <a:r>
              <a:rPr lang="en-US" sz="3000" dirty="0">
                <a:solidFill>
                  <a:srgbClr val="FFFFFF"/>
                </a:solidFill>
                <a:cs typeface="Mandali"/>
              </a:rPr>
              <a:t> </a:t>
            </a:r>
            <a:r>
              <a:rPr lang="en-US" sz="3000" dirty="0" err="1">
                <a:solidFill>
                  <a:srgbClr val="FFFFFF"/>
                </a:solidFill>
                <a:cs typeface="Mandali"/>
              </a:rPr>
              <a:t>బోధించి</a:t>
            </a:r>
            <a:r>
              <a:rPr lang="en-US" sz="3000" dirty="0">
                <a:solidFill>
                  <a:srgbClr val="FFFFFF"/>
                </a:solidFill>
                <a:cs typeface="Mandali"/>
              </a:rPr>
              <a:t>, </a:t>
            </a:r>
            <a:r>
              <a:rPr lang="en-US" sz="3000" dirty="0" err="1">
                <a:solidFill>
                  <a:srgbClr val="FFFFFF"/>
                </a:solidFill>
                <a:cs typeface="Mandali"/>
              </a:rPr>
              <a:t>వారు</a:t>
            </a:r>
            <a:r>
              <a:rPr lang="en-US" sz="3000" dirty="0">
                <a:solidFill>
                  <a:srgbClr val="FFFFFF"/>
                </a:solidFill>
                <a:cs typeface="Mandali"/>
              </a:rPr>
              <a:t> </a:t>
            </a:r>
            <a:r>
              <a:rPr lang="en-US" sz="3000" dirty="0" err="1">
                <a:solidFill>
                  <a:srgbClr val="FFFFFF"/>
                </a:solidFill>
                <a:cs typeface="Mandali"/>
              </a:rPr>
              <a:t>నడవవలసిన</a:t>
            </a:r>
            <a:r>
              <a:rPr lang="en-US" sz="3000" dirty="0">
                <a:solidFill>
                  <a:srgbClr val="FFFFFF"/>
                </a:solidFill>
                <a:cs typeface="Mandali"/>
              </a:rPr>
              <a:t> </a:t>
            </a:r>
            <a:r>
              <a:rPr lang="en-US" sz="3000" dirty="0" err="1">
                <a:solidFill>
                  <a:srgbClr val="FFFFFF"/>
                </a:solidFill>
                <a:cs typeface="Mandali"/>
              </a:rPr>
              <a:t>త్రోవను</a:t>
            </a:r>
            <a:r>
              <a:rPr lang="en-US" sz="3000" dirty="0">
                <a:solidFill>
                  <a:srgbClr val="FFFFFF"/>
                </a:solidFill>
                <a:cs typeface="Mandali"/>
              </a:rPr>
              <a:t> </a:t>
            </a:r>
            <a:r>
              <a:rPr lang="en-US" sz="3000" dirty="0" err="1">
                <a:solidFill>
                  <a:srgbClr val="FFFFFF"/>
                </a:solidFill>
                <a:cs typeface="Mandali"/>
              </a:rPr>
              <a:t>వారు</a:t>
            </a:r>
            <a:r>
              <a:rPr lang="en-US" sz="3000" dirty="0">
                <a:solidFill>
                  <a:srgbClr val="FFFFFF"/>
                </a:solidFill>
                <a:cs typeface="Mandali"/>
              </a:rPr>
              <a:t> </a:t>
            </a:r>
            <a:r>
              <a:rPr lang="en-US" sz="3000" dirty="0" err="1">
                <a:solidFill>
                  <a:srgbClr val="FFFFFF"/>
                </a:solidFill>
                <a:cs typeface="Mandali"/>
              </a:rPr>
              <a:t>చేయవలసిన</a:t>
            </a:r>
            <a:r>
              <a:rPr lang="en-US" sz="3000" dirty="0">
                <a:solidFill>
                  <a:srgbClr val="FFFFFF"/>
                </a:solidFill>
                <a:cs typeface="Mandali"/>
              </a:rPr>
              <a:t> </a:t>
            </a:r>
            <a:r>
              <a:rPr lang="en-US" sz="3000" dirty="0" err="1">
                <a:solidFill>
                  <a:srgbClr val="FFFFFF"/>
                </a:solidFill>
                <a:cs typeface="Mandali"/>
              </a:rPr>
              <a:t>కార్యములను</a:t>
            </a:r>
            <a:r>
              <a:rPr lang="en-US" sz="3000" dirty="0">
                <a:solidFill>
                  <a:srgbClr val="FFFFFF"/>
                </a:solidFill>
                <a:cs typeface="Mandali"/>
              </a:rPr>
              <a:t> </a:t>
            </a:r>
            <a:r>
              <a:rPr lang="en-US" sz="3000" dirty="0" err="1">
                <a:solidFill>
                  <a:srgbClr val="FFFFFF"/>
                </a:solidFill>
                <a:cs typeface="Mandali"/>
              </a:rPr>
              <a:t>వారికి</a:t>
            </a:r>
            <a:r>
              <a:rPr lang="en-US" sz="3000" dirty="0">
                <a:solidFill>
                  <a:srgbClr val="FFFFFF"/>
                </a:solidFill>
                <a:cs typeface="Mandali"/>
              </a:rPr>
              <a:t> </a:t>
            </a:r>
            <a:r>
              <a:rPr lang="en-US" sz="3000" dirty="0" err="1">
                <a:solidFill>
                  <a:srgbClr val="FFFFFF"/>
                </a:solidFill>
                <a:cs typeface="Mandali"/>
              </a:rPr>
              <a:t>తెలుపవలెను</a:t>
            </a:r>
            <a:r>
              <a:rPr lang="en-US" sz="3000" dirty="0">
                <a:solidFill>
                  <a:srgbClr val="FFFFFF"/>
                </a:solidFill>
                <a:cs typeface="Mandali"/>
              </a:rPr>
              <a:t>.</a:t>
            </a:r>
          </a:p>
          <a:p>
            <a:pPr algn="just">
              <a:lnSpc>
                <a:spcPct val="150000"/>
              </a:lnSpc>
              <a:buNone/>
            </a:pPr>
            <a:r>
              <a:rPr lang="en-US" sz="3000" b="1" dirty="0">
                <a:solidFill>
                  <a:srgbClr val="FFFFFF"/>
                </a:solidFill>
                <a:cs typeface="Mandali"/>
              </a:rPr>
              <a:t>18:21</a:t>
            </a:r>
            <a:r>
              <a:rPr lang="en-US" sz="3000" dirty="0">
                <a:solidFill>
                  <a:srgbClr val="FFFFFF"/>
                </a:solidFill>
                <a:cs typeface="Mandali"/>
              </a:rPr>
              <a:t> </a:t>
            </a:r>
            <a:r>
              <a:rPr lang="en-US" sz="3000" dirty="0" err="1">
                <a:solidFill>
                  <a:srgbClr val="FFFFFF"/>
                </a:solidFill>
                <a:cs typeface="Mandali"/>
              </a:rPr>
              <a:t>మరియు</a:t>
            </a:r>
            <a:r>
              <a:rPr lang="en-US" sz="3000" dirty="0">
                <a:solidFill>
                  <a:srgbClr val="FFFFFF"/>
                </a:solidFill>
                <a:cs typeface="Mandali"/>
              </a:rPr>
              <a:t> </a:t>
            </a:r>
            <a:r>
              <a:rPr lang="en-US" sz="3000" dirty="0" err="1">
                <a:solidFill>
                  <a:srgbClr val="FFFFFF"/>
                </a:solidFill>
                <a:cs typeface="Mandali"/>
              </a:rPr>
              <a:t>నీవు</a:t>
            </a:r>
            <a:r>
              <a:rPr lang="en-US" sz="3000" dirty="0">
                <a:solidFill>
                  <a:srgbClr val="FFFFFF"/>
                </a:solidFill>
                <a:cs typeface="Mandali"/>
              </a:rPr>
              <a:t> </a:t>
            </a:r>
            <a:r>
              <a:rPr lang="en-US" sz="3000" dirty="0" err="1">
                <a:solidFill>
                  <a:srgbClr val="FFFFFF"/>
                </a:solidFill>
                <a:cs typeface="Mandali"/>
              </a:rPr>
              <a:t>ప్రజలందరిలో</a:t>
            </a:r>
            <a:r>
              <a:rPr lang="en-US" sz="3000" dirty="0">
                <a:solidFill>
                  <a:srgbClr val="FFFFFF"/>
                </a:solidFill>
                <a:cs typeface="Mandali"/>
              </a:rPr>
              <a:t> </a:t>
            </a:r>
            <a:r>
              <a:rPr lang="en-US" sz="3000" dirty="0" err="1">
                <a:solidFill>
                  <a:srgbClr val="FFFFFF"/>
                </a:solidFill>
                <a:cs typeface="Mandali"/>
              </a:rPr>
              <a:t>సామర్థ్యము</a:t>
            </a:r>
            <a:r>
              <a:rPr lang="en-US" sz="3000" dirty="0">
                <a:solidFill>
                  <a:srgbClr val="FFFFFF"/>
                </a:solidFill>
                <a:cs typeface="Mandali"/>
              </a:rPr>
              <a:t> </a:t>
            </a:r>
            <a:r>
              <a:rPr lang="en-US" sz="3000" dirty="0" err="1">
                <a:solidFill>
                  <a:srgbClr val="FFFFFF"/>
                </a:solidFill>
                <a:cs typeface="Mandali"/>
              </a:rPr>
              <a:t>దైవభక్తి</a:t>
            </a:r>
            <a:r>
              <a:rPr lang="en-US" sz="3000" dirty="0">
                <a:solidFill>
                  <a:srgbClr val="FFFFFF"/>
                </a:solidFill>
                <a:cs typeface="Mandali"/>
              </a:rPr>
              <a:t> </a:t>
            </a:r>
            <a:r>
              <a:rPr lang="en-US" sz="3000" dirty="0" err="1">
                <a:solidFill>
                  <a:srgbClr val="FFFFFF"/>
                </a:solidFill>
                <a:cs typeface="Mandali"/>
              </a:rPr>
              <a:t>సత్యాసక్తి</a:t>
            </a:r>
            <a:r>
              <a:rPr lang="en-US" sz="3000" dirty="0">
                <a:solidFill>
                  <a:srgbClr val="FFFFFF"/>
                </a:solidFill>
                <a:cs typeface="Mandali"/>
              </a:rPr>
              <a:t> </a:t>
            </a:r>
            <a:r>
              <a:rPr lang="en-US" sz="3000" dirty="0" err="1">
                <a:solidFill>
                  <a:srgbClr val="FFFFFF"/>
                </a:solidFill>
                <a:cs typeface="Mandali"/>
              </a:rPr>
              <a:t>కలిగి</a:t>
            </a:r>
            <a:r>
              <a:rPr lang="en-US" sz="3000" dirty="0">
                <a:solidFill>
                  <a:srgbClr val="FFFFFF"/>
                </a:solidFill>
                <a:cs typeface="Mandali"/>
              </a:rPr>
              <a:t>, </a:t>
            </a:r>
            <a:r>
              <a:rPr lang="en-US" sz="3000" dirty="0" err="1">
                <a:solidFill>
                  <a:srgbClr val="FFFFFF"/>
                </a:solidFill>
                <a:cs typeface="Mandali"/>
              </a:rPr>
              <a:t>లంచగొండులుకాని</a:t>
            </a:r>
            <a:r>
              <a:rPr lang="en-US" sz="3000" dirty="0">
                <a:solidFill>
                  <a:srgbClr val="FFFFFF"/>
                </a:solidFill>
                <a:cs typeface="Mandali"/>
              </a:rPr>
              <a:t> </a:t>
            </a:r>
            <a:r>
              <a:rPr lang="en-US" sz="3000" dirty="0" err="1">
                <a:solidFill>
                  <a:srgbClr val="FFFFFF"/>
                </a:solidFill>
                <a:cs typeface="Mandali"/>
              </a:rPr>
              <a:t>మనుష్యులను</a:t>
            </a:r>
            <a:r>
              <a:rPr lang="en-US" sz="3000" dirty="0">
                <a:solidFill>
                  <a:srgbClr val="FFFFFF"/>
                </a:solidFill>
                <a:cs typeface="Mandali"/>
              </a:rPr>
              <a:t> </a:t>
            </a:r>
            <a:r>
              <a:rPr lang="en-US" sz="3000" dirty="0" err="1">
                <a:solidFill>
                  <a:srgbClr val="FFFFFF"/>
                </a:solidFill>
                <a:cs typeface="Mandali"/>
              </a:rPr>
              <a:t>ఏర్పరచుకొని</a:t>
            </a:r>
            <a:r>
              <a:rPr lang="en-US" sz="3000" dirty="0">
                <a:solidFill>
                  <a:srgbClr val="FFFFFF"/>
                </a:solidFill>
                <a:cs typeface="Mandali"/>
              </a:rPr>
              <a:t>, </a:t>
            </a:r>
            <a:r>
              <a:rPr lang="en-US" sz="3000" dirty="0" err="1">
                <a:solidFill>
                  <a:srgbClr val="FFFFFF"/>
                </a:solidFill>
                <a:cs typeface="Mandali"/>
              </a:rPr>
              <a:t>వేయిమందికి</a:t>
            </a:r>
            <a:r>
              <a:rPr lang="en-US" sz="3000" dirty="0">
                <a:solidFill>
                  <a:srgbClr val="FFFFFF"/>
                </a:solidFill>
                <a:cs typeface="Mandali"/>
              </a:rPr>
              <a:t> </a:t>
            </a:r>
            <a:r>
              <a:rPr lang="en-US" sz="3000" dirty="0" err="1">
                <a:solidFill>
                  <a:srgbClr val="FFFFFF"/>
                </a:solidFill>
                <a:cs typeface="Mandali"/>
              </a:rPr>
              <a:t>ఒకనిగాను</a:t>
            </a:r>
            <a:r>
              <a:rPr lang="en-US" sz="3000" dirty="0">
                <a:solidFill>
                  <a:srgbClr val="FFFFFF"/>
                </a:solidFill>
                <a:cs typeface="Mandali"/>
              </a:rPr>
              <a:t>, </a:t>
            </a:r>
            <a:r>
              <a:rPr lang="en-US" sz="3000" dirty="0" err="1">
                <a:solidFill>
                  <a:srgbClr val="FFFFFF"/>
                </a:solidFill>
                <a:cs typeface="Mandali"/>
              </a:rPr>
              <a:t>నూరుమందికి</a:t>
            </a:r>
            <a:r>
              <a:rPr lang="en-US" sz="3000" dirty="0">
                <a:solidFill>
                  <a:srgbClr val="FFFFFF"/>
                </a:solidFill>
                <a:cs typeface="Mandali"/>
              </a:rPr>
              <a:t> </a:t>
            </a:r>
            <a:r>
              <a:rPr lang="en-US" sz="3000" dirty="0" err="1">
                <a:solidFill>
                  <a:srgbClr val="FFFFFF"/>
                </a:solidFill>
                <a:cs typeface="Mandali"/>
              </a:rPr>
              <a:t>ఒకనిగాను</a:t>
            </a:r>
            <a:r>
              <a:rPr lang="en-US" sz="3000" dirty="0">
                <a:solidFill>
                  <a:srgbClr val="FFFFFF"/>
                </a:solidFill>
                <a:cs typeface="Mandali"/>
              </a:rPr>
              <a:t>, </a:t>
            </a:r>
            <a:r>
              <a:rPr lang="en-US" sz="3000" dirty="0" err="1">
                <a:solidFill>
                  <a:srgbClr val="FFFFFF"/>
                </a:solidFill>
                <a:cs typeface="Mandali"/>
              </a:rPr>
              <a:t>ఏబదిమందికి</a:t>
            </a:r>
            <a:r>
              <a:rPr lang="en-US" sz="3000" dirty="0">
                <a:solidFill>
                  <a:srgbClr val="FFFFFF"/>
                </a:solidFill>
                <a:cs typeface="Mandali"/>
              </a:rPr>
              <a:t> </a:t>
            </a:r>
            <a:r>
              <a:rPr lang="en-US" sz="3000" dirty="0" err="1">
                <a:solidFill>
                  <a:srgbClr val="FFFFFF"/>
                </a:solidFill>
                <a:cs typeface="Mandali"/>
              </a:rPr>
              <a:t>ఒకనిగాను</a:t>
            </a:r>
            <a:r>
              <a:rPr lang="en-US" sz="3000" dirty="0">
                <a:solidFill>
                  <a:srgbClr val="FFFFFF"/>
                </a:solidFill>
                <a:cs typeface="Mandali"/>
              </a:rPr>
              <a:t>, </a:t>
            </a:r>
            <a:r>
              <a:rPr lang="en-US" sz="3000" dirty="0" err="1">
                <a:solidFill>
                  <a:srgbClr val="FFFFFF"/>
                </a:solidFill>
                <a:cs typeface="Mandali"/>
              </a:rPr>
              <a:t>పదిమందికి</a:t>
            </a:r>
            <a:r>
              <a:rPr lang="en-US" sz="3000" dirty="0">
                <a:solidFill>
                  <a:srgbClr val="FFFFFF"/>
                </a:solidFill>
                <a:cs typeface="Mandali"/>
              </a:rPr>
              <a:t> </a:t>
            </a:r>
            <a:r>
              <a:rPr lang="en-US" sz="3000" dirty="0" err="1">
                <a:solidFill>
                  <a:srgbClr val="FFFFFF"/>
                </a:solidFill>
                <a:cs typeface="Mandali"/>
              </a:rPr>
              <a:t>ఒకనిగాను</a:t>
            </a:r>
            <a:r>
              <a:rPr lang="en-US" sz="3000" dirty="0">
                <a:solidFill>
                  <a:srgbClr val="FFFFFF"/>
                </a:solidFill>
                <a:cs typeface="Mandali"/>
              </a:rPr>
              <a:t>, </a:t>
            </a:r>
            <a:r>
              <a:rPr lang="en-US" sz="3000" dirty="0" err="1">
                <a:solidFill>
                  <a:srgbClr val="FFFFFF"/>
                </a:solidFill>
                <a:cs typeface="Mandali"/>
              </a:rPr>
              <a:t>వారిమీద</a:t>
            </a:r>
            <a:r>
              <a:rPr lang="en-US" sz="3000" dirty="0">
                <a:solidFill>
                  <a:srgbClr val="FFFFFF"/>
                </a:solidFill>
                <a:cs typeface="Mandali"/>
              </a:rPr>
              <a:t> </a:t>
            </a:r>
            <a:r>
              <a:rPr lang="en-US" sz="3000" dirty="0" err="1">
                <a:solidFill>
                  <a:srgbClr val="FFFFFF"/>
                </a:solidFill>
                <a:cs typeface="Mandali"/>
              </a:rPr>
              <a:t>న్యాయాధిపతులను</a:t>
            </a:r>
            <a:r>
              <a:rPr lang="en-US" sz="3000" dirty="0">
                <a:solidFill>
                  <a:srgbClr val="FFFFFF"/>
                </a:solidFill>
                <a:cs typeface="Mandali"/>
              </a:rPr>
              <a:t> </a:t>
            </a:r>
            <a:r>
              <a:rPr lang="en-US" sz="3000" dirty="0" err="1">
                <a:solidFill>
                  <a:srgbClr val="FFFFFF"/>
                </a:solidFill>
                <a:cs typeface="Mandali"/>
              </a:rPr>
              <a:t>నియమింపవలెను</a:t>
            </a:r>
            <a:r>
              <a:rPr lang="en-US" sz="3000" dirty="0">
                <a:solidFill>
                  <a:srgbClr val="FFFFFF"/>
                </a:solidFill>
                <a:cs typeface="Mandali"/>
              </a:rPr>
              <a:t>.</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18</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18:22</a:t>
            </a:r>
            <a:r>
              <a:rPr lang="en-US" sz="3000">
                <a:solidFill>
                  <a:srgbClr val="FFFFFF"/>
                </a:solidFill>
                <a:cs typeface="Mandali"/>
              </a:rPr>
              <a:t> వారు ఎల్లప్పుడును ప్రజలకు న్యాయము తీర్చవలెను. అయితే గొప్ప వ్యాజ్యెములన్నిటిని నీయొద్దకు తేవలెను. ప్రతి అల్ప విషయమును వారే తీర్చవచ్చును. అట్లు వారు నీతో కూడ ఈ భారమును మోసినయెడల నీకు సుళువుగా ఉండును.</a:t>
            </a:r>
          </a:p>
          <a:p>
            <a:pPr algn="just">
              <a:lnSpc>
                <a:spcPct val="150000"/>
              </a:lnSpc>
              <a:buNone/>
            </a:pPr>
            <a:r>
              <a:rPr lang="en-US" sz="3000" b="1">
                <a:solidFill>
                  <a:srgbClr val="FFFFFF"/>
                </a:solidFill>
                <a:cs typeface="Mandali"/>
              </a:rPr>
              <a:t>18:23</a:t>
            </a:r>
            <a:r>
              <a:rPr lang="en-US" sz="3000">
                <a:solidFill>
                  <a:srgbClr val="FFFFFF"/>
                </a:solidFill>
                <a:cs typeface="Mandali"/>
              </a:rPr>
              <a:t> దేవుడు ఈలాగు చేయుటకు నీకు సెలవిచ్చినయెడల నీవు ఈ పని చేయుచు దాని భారమును సహింపగలవు. మరియు ఈ ప్రజలందరు తమ తమ చోట్లకు సమాధానముగా వెళ్లుదురని చెప్పెను. </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667000"/>
            <a:ext cx="11430000" cy="1270000"/>
          </a:xfrm>
        </p:spPr>
        <p:txBody>
          <a:bodyPr/>
          <a:lstStyle/>
          <a:p>
            <a:pPr algn="ctr"/>
            <a:r>
              <a:rPr lang="en-US" sz="5000" b="1">
                <a:solidFill>
                  <a:srgbClr val="FFFFFF"/>
                </a:solidFill>
                <a:cs typeface="Mandali"/>
              </a:rPr>
              <a:t>నిర్గమకాండము</a:t>
            </a:r>
          </a:p>
        </p:txBody>
      </p:sp>
      <p:sp>
        <p:nvSpPr>
          <p:cNvPr id="3" name="Subtitle 2"/>
          <p:cNvSpPr>
            <a:spLocks noGrp="1"/>
          </p:cNvSpPr>
          <p:nvPr>
            <p:ph type="subTitle" idx="1"/>
          </p:nvPr>
        </p:nvSpPr>
        <p:spPr>
          <a:xfrm>
            <a:off x="304800" y="4064000"/>
            <a:ext cx="11430000" cy="2540000"/>
          </a:xfrm>
        </p:spPr>
        <p:txBody>
          <a:bodyPr>
            <a:normAutofit lnSpcReduction="10000"/>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US" sz="3000" b="1">
                <a:solidFill>
                  <a:srgbClr val="FFFFFF"/>
                </a:solidFill>
                <a:cs typeface="Mandali"/>
              </a:rPr>
              <a:t>అధ్యాయము 3
పరిశుద్ధ గ్రంధము
www.TeluguBibleStudy.com</a:t>
            </a:r>
          </a:p>
        </p:txBody>
      </p:sp>
      <p:pic>
        <p:nvPicPr>
          <p:cNvPr id="4" name="Picture 4"/>
          <p:cNvPicPr>
            <a:picLocks noChangeAspect="1"/>
          </p:cNvPicPr>
          <p:nvPr/>
        </p:nvPicPr>
        <p:blipFill>
          <a:blip r:embed="rId2"/>
          <a:stretch>
            <a:fillRect/>
          </a:stretch>
        </p:blipFill>
        <p:spPr>
          <a:xfrm>
            <a:off x="4445000" y="127000"/>
            <a:ext cx="2540000" cy="2540000"/>
          </a:xfrm>
          <a:prstGeom prst="rect">
            <a:avLst/>
          </a:prstGeom>
        </p:spPr>
      </p:pic>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18</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18:24</a:t>
            </a:r>
            <a:r>
              <a:rPr lang="en-US" sz="3000">
                <a:solidFill>
                  <a:srgbClr val="FFFFFF"/>
                </a:solidFill>
                <a:cs typeface="Mandali"/>
              </a:rPr>
              <a:t> మోషే తన మామ మాట విని అతడు చెప్పినదంతయు చేసెను.</a:t>
            </a:r>
          </a:p>
          <a:p>
            <a:pPr algn="just">
              <a:lnSpc>
                <a:spcPct val="150000"/>
              </a:lnSpc>
              <a:buNone/>
            </a:pPr>
            <a:r>
              <a:rPr lang="en-US" sz="3000" b="1">
                <a:solidFill>
                  <a:srgbClr val="FFFFFF"/>
                </a:solidFill>
                <a:cs typeface="Mandali"/>
              </a:rPr>
              <a:t>18:25</a:t>
            </a:r>
            <a:r>
              <a:rPr lang="en-US" sz="3000">
                <a:solidFill>
                  <a:srgbClr val="FFFFFF"/>
                </a:solidFill>
                <a:cs typeface="Mandali"/>
              </a:rPr>
              <a:t> ఇశ్రాయేలీయులందరిలో సామర్థ్యముగల మనుష్యులను ఏర్పరచుకొని, వెయ్యిమందికి ఒకనిగాను, నూరుమందికి ఒకనిగాను, ఏబదిమందికి ఒకనిగాను, పదిమందికి ఒకనిగాను, న్యాయాధిపతులను ఏర్పాటు చేసి వారిని ప్రజలమీద ప్రధానులనుగా నియమించెను.</a:t>
            </a:r>
          </a:p>
          <a:p>
            <a:pPr algn="just">
              <a:lnSpc>
                <a:spcPct val="150000"/>
              </a:lnSpc>
              <a:buNone/>
            </a:pPr>
            <a:r>
              <a:rPr lang="en-US" sz="3000" b="1">
                <a:solidFill>
                  <a:srgbClr val="FFFFFF"/>
                </a:solidFill>
                <a:cs typeface="Mandali"/>
              </a:rPr>
              <a:t>18:26</a:t>
            </a:r>
            <a:r>
              <a:rPr lang="en-US" sz="3000">
                <a:solidFill>
                  <a:srgbClr val="FFFFFF"/>
                </a:solidFill>
                <a:cs typeface="Mandali"/>
              </a:rPr>
              <a:t> వారెల్లప్పుడును ప్రజలకు న్యాయము తీర్చువారు. వారు కఠిన వ్యాజ్యెములను మోషే యొద్దకు తెచ్చుచు, స్వల్ప వ్యాజ్యెములను తామే తీర్చుచువచ్చిరి.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18</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18:27</a:t>
            </a:r>
            <a:r>
              <a:rPr lang="en-US" sz="3000">
                <a:solidFill>
                  <a:srgbClr val="FFFFFF"/>
                </a:solidFill>
                <a:cs typeface="Mandali"/>
              </a:rPr>
              <a:t> తరువాత మోషే తన మామను పంపివేయగా అతడు తన స్వదేశమునకు వెళ్లెను.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667000"/>
            <a:ext cx="11430000" cy="1270000"/>
          </a:xfrm>
        </p:spPr>
        <p:txBody>
          <a:bodyPr/>
          <a:lstStyle/>
          <a:p>
            <a:pPr algn="ctr"/>
            <a:r>
              <a:rPr lang="en-US" sz="5000" b="1">
                <a:solidFill>
                  <a:srgbClr val="FFFFFF"/>
                </a:solidFill>
                <a:cs typeface="Mandali"/>
              </a:rPr>
              <a:t>నిర్గమకాండము</a:t>
            </a:r>
          </a:p>
        </p:txBody>
      </p:sp>
      <p:sp>
        <p:nvSpPr>
          <p:cNvPr id="3" name="Subtitle 2"/>
          <p:cNvSpPr>
            <a:spLocks noGrp="1"/>
          </p:cNvSpPr>
          <p:nvPr>
            <p:ph type="subTitle" idx="1"/>
          </p:nvPr>
        </p:nvSpPr>
        <p:spPr>
          <a:xfrm>
            <a:off x="304800" y="4064000"/>
            <a:ext cx="11430000" cy="2540000"/>
          </a:xfrm>
        </p:spPr>
        <p:txBody>
          <a:bodyPr>
            <a:normAutofit lnSpcReduction="10000"/>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US" sz="3000" b="1">
                <a:solidFill>
                  <a:srgbClr val="FFFFFF"/>
                </a:solidFill>
                <a:cs typeface="Mandali"/>
              </a:rPr>
              <a:t>అధ్యాయము 19
పరిశుద్ధ గ్రంధము
www.TeluguBibleStudy.com</a:t>
            </a:r>
          </a:p>
        </p:txBody>
      </p:sp>
      <p:pic>
        <p:nvPicPr>
          <p:cNvPr id="4" name="Picture 4"/>
          <p:cNvPicPr>
            <a:picLocks noChangeAspect="1"/>
          </p:cNvPicPr>
          <p:nvPr/>
        </p:nvPicPr>
        <p:blipFill>
          <a:blip r:embed="rId2"/>
          <a:stretch>
            <a:fillRect/>
          </a:stretch>
        </p:blipFill>
        <p:spPr>
          <a:xfrm>
            <a:off x="4445000" y="127000"/>
            <a:ext cx="2540000" cy="2540000"/>
          </a:xfrm>
          <a:prstGeom prst="rect">
            <a:avLst/>
          </a:prstGeom>
        </p:spPr>
      </p:pic>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19</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19:1</a:t>
            </a:r>
            <a:r>
              <a:rPr lang="en-US" sz="3000">
                <a:solidFill>
                  <a:srgbClr val="FFFFFF"/>
                </a:solidFill>
                <a:cs typeface="Mandali"/>
              </a:rPr>
              <a:t> ఇశ్రాయేలీయులు ఐగుప్తు దేశమునుండి బయలుదేరిన మూడవ నెలలో, వారు బయలుదేరిననాడే మూడవ నెల ఆరంభదినమందే, వారు సీనాయి అరణ్యమునకు వచ్చిరి.</a:t>
            </a:r>
          </a:p>
          <a:p>
            <a:pPr algn="just">
              <a:lnSpc>
                <a:spcPct val="150000"/>
              </a:lnSpc>
              <a:buNone/>
            </a:pPr>
            <a:r>
              <a:rPr lang="en-US" sz="3000" b="1">
                <a:solidFill>
                  <a:srgbClr val="FFFFFF"/>
                </a:solidFill>
                <a:cs typeface="Mandali"/>
              </a:rPr>
              <a:t>19:2</a:t>
            </a:r>
            <a:r>
              <a:rPr lang="en-US" sz="3000">
                <a:solidFill>
                  <a:srgbClr val="FFFFFF"/>
                </a:solidFill>
                <a:cs typeface="Mandali"/>
              </a:rPr>
              <a:t> వారు రెఫీదీమునుండి బయలుదేరి సీనాయి అరణ్యమునకు వచ్చి ఆ అరణ్యమందు దిగిరి. అక్కడ ఆ పర్వతము ఎదుట ఇశ్రాయేలీయులు విడసిరి.</a:t>
            </a:r>
          </a:p>
          <a:p>
            <a:pPr algn="just">
              <a:lnSpc>
                <a:spcPct val="150000"/>
              </a:lnSpc>
              <a:buNone/>
            </a:pPr>
            <a:r>
              <a:rPr lang="en-US" sz="3000" b="1">
                <a:solidFill>
                  <a:srgbClr val="FFFFFF"/>
                </a:solidFill>
                <a:cs typeface="Mandali"/>
              </a:rPr>
              <a:t>19:3</a:t>
            </a:r>
            <a:r>
              <a:rPr lang="en-US" sz="3000">
                <a:solidFill>
                  <a:srgbClr val="FFFFFF"/>
                </a:solidFill>
                <a:cs typeface="Mandali"/>
              </a:rPr>
              <a:t> మోషే దేవుని యొద్దకు ఎక్కి పోవగా యెహోవా ఆ పర్వతమునుండి అతని పిలిచి నీవు యాకోబు కుటుంబికులతో ముచ్చటించి ఇశ్రాయేలీయులకు తెలుపవలసినదేమనగా</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19</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19:4</a:t>
            </a:r>
            <a:r>
              <a:rPr lang="en-US" sz="3000">
                <a:solidFill>
                  <a:srgbClr val="FFFFFF"/>
                </a:solidFill>
                <a:cs typeface="Mandali"/>
              </a:rPr>
              <a:t> నేను ఐగుప్తీయులకు ఏమి చేసితినో, మిమ్మును గద్ద రెక్కలమీద మోసి నాయొద్దకు మిమ్ము నెట్లు చేర్చుకొంటినో మీరు చూచితిరి.</a:t>
            </a:r>
          </a:p>
          <a:p>
            <a:pPr algn="just">
              <a:lnSpc>
                <a:spcPct val="150000"/>
              </a:lnSpc>
              <a:buNone/>
            </a:pPr>
            <a:r>
              <a:rPr lang="en-US" sz="3000" b="1">
                <a:solidFill>
                  <a:srgbClr val="FFFFFF"/>
                </a:solidFill>
                <a:cs typeface="Mandali"/>
              </a:rPr>
              <a:t>19:5</a:t>
            </a:r>
            <a:r>
              <a:rPr lang="en-US" sz="3000">
                <a:solidFill>
                  <a:srgbClr val="FFFFFF"/>
                </a:solidFill>
                <a:cs typeface="Mandali"/>
              </a:rPr>
              <a:t> కాగా మీరు నా మాట శ్రద్ధగా విని నా నిబంధన ననుసరించి నడిచినయెడల మీరు సమస్తదేశ జనులలో నాకు స్వకీయ సంపాద్యమగుదురు.</a:t>
            </a:r>
          </a:p>
          <a:p>
            <a:pPr algn="just">
              <a:lnSpc>
                <a:spcPct val="150000"/>
              </a:lnSpc>
              <a:buNone/>
            </a:pPr>
            <a:r>
              <a:rPr lang="en-US" sz="3000" b="1">
                <a:solidFill>
                  <a:srgbClr val="FFFFFF"/>
                </a:solidFill>
                <a:cs typeface="Mandali"/>
              </a:rPr>
              <a:t>19:6</a:t>
            </a:r>
            <a:r>
              <a:rPr lang="en-US" sz="3000">
                <a:solidFill>
                  <a:srgbClr val="FFFFFF"/>
                </a:solidFill>
                <a:cs typeface="Mandali"/>
              </a:rPr>
              <a:t> సమస్త భూమియు నాదేగదా. మీరు నాకు యాజక రూపకమైన రాజ్యముగాను పరిశుద్ధమైన జనముగాను ఉందురని చెప్పుము; నీవు ఇశ్రాయేలీయులతో పలుకవలసిన మాటలు ఇవే అని చెప్పగా</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19</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19:7</a:t>
            </a:r>
            <a:r>
              <a:rPr lang="en-US" sz="3000">
                <a:solidFill>
                  <a:srgbClr val="FFFFFF"/>
                </a:solidFill>
                <a:cs typeface="Mandali"/>
              </a:rPr>
              <a:t> మోషే వచ్చి ప్రజల పెద్దలను పిలిపించి యెహోవా తన కాజ్ఞాపించిన ఆ మాటలన్నియు వారియెదుట తెలియపరచెను.</a:t>
            </a:r>
          </a:p>
          <a:p>
            <a:pPr algn="just">
              <a:lnSpc>
                <a:spcPct val="150000"/>
              </a:lnSpc>
              <a:buNone/>
            </a:pPr>
            <a:r>
              <a:rPr lang="en-US" sz="3000" b="1">
                <a:solidFill>
                  <a:srgbClr val="FFFFFF"/>
                </a:solidFill>
                <a:cs typeface="Mandali"/>
              </a:rPr>
              <a:t>19:8</a:t>
            </a:r>
            <a:r>
              <a:rPr lang="en-US" sz="3000">
                <a:solidFill>
                  <a:srgbClr val="FFFFFF"/>
                </a:solidFill>
                <a:cs typeface="Mandali"/>
              </a:rPr>
              <a:t> అందుకు ప్రజలందరు యెహోవా చెప్పినదంతయు చేసెదమని యేకముగా ఉత్తరమిచ్చిరి. అప్పుడు మోషే తిరిగివెళ్లి ప్రజల మాటలను యెహోవాకు తెలియచేసెను.</a:t>
            </a:r>
          </a:p>
          <a:p>
            <a:pPr algn="just">
              <a:lnSpc>
                <a:spcPct val="150000"/>
              </a:lnSpc>
              <a:buNone/>
            </a:pPr>
            <a:r>
              <a:rPr lang="en-US" sz="3000" b="1">
                <a:solidFill>
                  <a:srgbClr val="FFFFFF"/>
                </a:solidFill>
                <a:cs typeface="Mandali"/>
              </a:rPr>
              <a:t>19:9</a:t>
            </a:r>
            <a:r>
              <a:rPr lang="en-US" sz="3000">
                <a:solidFill>
                  <a:srgbClr val="FFFFFF"/>
                </a:solidFill>
                <a:cs typeface="Mandali"/>
              </a:rPr>
              <a:t> యెహోవా మోషేతో ఇదిగో నేను నీతో మాటలాడునప్పుడు ప్రజలు విని నిరంతరము నీయందు నమ్మకముంచునట్లు నేను కారు మబ్బులలో నీయొద్దకు వచ్చెదనని చెప్పెను. మోషే ప్రజల మాటలను యెహోవాతో చెప్పగా</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19</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19:10</a:t>
            </a:r>
            <a:r>
              <a:rPr lang="en-US" sz="3000">
                <a:solidFill>
                  <a:srgbClr val="FFFFFF"/>
                </a:solidFill>
                <a:cs typeface="Mandali"/>
              </a:rPr>
              <a:t> యెహోవా మోషేతో నీవు ప్రజలయొద్దకు వెళ్లి నేడును రేపును వారిని పరిశుద్ధపరచుము; వారు తమ బట్టలు ఉదుకుకొని</a:t>
            </a:r>
          </a:p>
          <a:p>
            <a:pPr algn="just">
              <a:lnSpc>
                <a:spcPct val="150000"/>
              </a:lnSpc>
              <a:buNone/>
            </a:pPr>
            <a:r>
              <a:rPr lang="en-US" sz="3000" b="1">
                <a:solidFill>
                  <a:srgbClr val="FFFFFF"/>
                </a:solidFill>
                <a:cs typeface="Mandali"/>
              </a:rPr>
              <a:t>19:11</a:t>
            </a:r>
            <a:r>
              <a:rPr lang="en-US" sz="3000">
                <a:solidFill>
                  <a:srgbClr val="FFFFFF"/>
                </a:solidFill>
                <a:cs typeface="Mandali"/>
              </a:rPr>
              <a:t> మూడవనాటికి సిద్ధముగా నుండవలెను; మూడవనాడు యెహోవా ప్రజలందరి కన్నుల ఎదుట సీనాయి పర్వతముమీదికి దిగివచ్చును.</a:t>
            </a:r>
          </a:p>
          <a:p>
            <a:pPr algn="just">
              <a:lnSpc>
                <a:spcPct val="150000"/>
              </a:lnSpc>
              <a:buNone/>
            </a:pPr>
            <a:r>
              <a:rPr lang="en-US" sz="3000" b="1">
                <a:solidFill>
                  <a:srgbClr val="FFFFFF"/>
                </a:solidFill>
                <a:cs typeface="Mandali"/>
              </a:rPr>
              <a:t>19:12</a:t>
            </a:r>
            <a:r>
              <a:rPr lang="en-US" sz="3000">
                <a:solidFill>
                  <a:srgbClr val="FFFFFF"/>
                </a:solidFill>
                <a:cs typeface="Mandali"/>
              </a:rPr>
              <a:t> నీవు చుట్టు ప్రజలకు మేరను ఏర్పరచి మీరు ఈ పర్వతము ఎక్కవద్దు, దాని అంచును ముట్టవద్దు, భద్రము సుమీ ఈ పర్వతము ముట్టు ప్రతివానికి మరణశిక్ష తప్పక విధింపబడవలెను.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19</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19:13</a:t>
            </a:r>
            <a:r>
              <a:rPr lang="en-US" sz="3000">
                <a:solidFill>
                  <a:srgbClr val="FFFFFF"/>
                </a:solidFill>
                <a:cs typeface="Mandali"/>
              </a:rPr>
              <a:t> ఎవడును చేతితో దాని ముట్టకూడదు, ముట్టినవాడు రాళ్లతో కొట్టబడవలెను లేక పొడవబడవలెను, మనుష్యుడుగాని మృగముగాని బ్రదుకకూడదు, బూరధ్వని చేయునప్పుడు వారు పర్వతము యొద్దకు రావలెననెను.</a:t>
            </a:r>
          </a:p>
          <a:p>
            <a:pPr algn="just">
              <a:lnSpc>
                <a:spcPct val="150000"/>
              </a:lnSpc>
              <a:buNone/>
            </a:pPr>
            <a:r>
              <a:rPr lang="en-US" sz="3000" b="1">
                <a:solidFill>
                  <a:srgbClr val="FFFFFF"/>
                </a:solidFill>
                <a:cs typeface="Mandali"/>
              </a:rPr>
              <a:t>19:14</a:t>
            </a:r>
            <a:r>
              <a:rPr lang="en-US" sz="3000">
                <a:solidFill>
                  <a:srgbClr val="FFFFFF"/>
                </a:solidFill>
                <a:cs typeface="Mandali"/>
              </a:rPr>
              <a:t> అప్పుడు మోషే పర్వతము మీదనుండి ప్రజల యొద్దకు దిగివచ్చి ప్రజలను పరిశుద్ధపరచగా వారు తమ బట్టలను ఉదుకుకొనిరి.</a:t>
            </a:r>
          </a:p>
          <a:p>
            <a:pPr algn="just">
              <a:lnSpc>
                <a:spcPct val="150000"/>
              </a:lnSpc>
              <a:buNone/>
            </a:pPr>
            <a:r>
              <a:rPr lang="en-US" sz="3000" b="1">
                <a:solidFill>
                  <a:srgbClr val="FFFFFF"/>
                </a:solidFill>
                <a:cs typeface="Mandali"/>
              </a:rPr>
              <a:t>19:15</a:t>
            </a:r>
            <a:r>
              <a:rPr lang="en-US" sz="3000">
                <a:solidFill>
                  <a:srgbClr val="FFFFFF"/>
                </a:solidFill>
                <a:cs typeface="Mandali"/>
              </a:rPr>
              <a:t> అప్పుడతడు మూడవనాటికి సిద్ధముగా నుండుడి; ఏ పురుషుడు స్త్రీని చేరకూడదని చెప్పెను.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19</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19:16</a:t>
            </a:r>
            <a:r>
              <a:rPr lang="en-US" sz="3000">
                <a:solidFill>
                  <a:srgbClr val="FFFFFF"/>
                </a:solidFill>
                <a:cs typeface="Mandali"/>
              </a:rPr>
              <a:t> మూడవనాడు ఉదయమైనప్పుడు ఆ పర్వతముమీద ఉరుములు మెరుపులు సాంద్రమేఘము బూరయొక్క మహా ధ్వనియు కలుగగా పాళెములోని ప్రజలందరు వణకిరి.</a:t>
            </a:r>
          </a:p>
          <a:p>
            <a:pPr algn="just">
              <a:lnSpc>
                <a:spcPct val="150000"/>
              </a:lnSpc>
              <a:buNone/>
            </a:pPr>
            <a:r>
              <a:rPr lang="en-US" sz="3000" b="1">
                <a:solidFill>
                  <a:srgbClr val="FFFFFF"/>
                </a:solidFill>
                <a:cs typeface="Mandali"/>
              </a:rPr>
              <a:t>19:17</a:t>
            </a:r>
            <a:r>
              <a:rPr lang="en-US" sz="3000">
                <a:solidFill>
                  <a:srgbClr val="FFFFFF"/>
                </a:solidFill>
                <a:cs typeface="Mandali"/>
              </a:rPr>
              <a:t> దేవునిని ఎదుర్కొనుటకు మోషే పాళెములోనుండి ప్రజలను అవతలకు రప్పింపగా వారు పర్వతము దిగువను నిలిచిరి.</a:t>
            </a:r>
          </a:p>
          <a:p>
            <a:pPr algn="just">
              <a:lnSpc>
                <a:spcPct val="150000"/>
              </a:lnSpc>
              <a:buNone/>
            </a:pPr>
            <a:r>
              <a:rPr lang="en-US" sz="3000" b="1">
                <a:solidFill>
                  <a:srgbClr val="FFFFFF"/>
                </a:solidFill>
                <a:cs typeface="Mandali"/>
              </a:rPr>
              <a:t>19:18</a:t>
            </a:r>
            <a:r>
              <a:rPr lang="en-US" sz="3000">
                <a:solidFill>
                  <a:srgbClr val="FFFFFF"/>
                </a:solidFill>
                <a:cs typeface="Mandali"/>
              </a:rPr>
              <a:t> యెహోవా అగ్నితో సీనాయి పర్వతము మీదికి దిగి వచ్చినందున అదంతయు ధూమమయమై యుండెను. దాని ధూమము కొలిమి ధూమమువలె లేచెను, పర్వతమంతయు మిక్కిలి కంపించెను.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19</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19:19</a:t>
            </a:r>
            <a:r>
              <a:rPr lang="en-US" sz="3000">
                <a:solidFill>
                  <a:srgbClr val="FFFFFF"/>
                </a:solidFill>
                <a:cs typeface="Mandali"/>
              </a:rPr>
              <a:t> ఆ బూరధ్వని అంతకంతకు బిగ్గరగా మ్రోగెను. మోషే మాటలాడుచుండగా దేవుడు కంఠస్వరముచేత అతనికి ఉత్తరమిచ్చుచుండెను.</a:t>
            </a:r>
          </a:p>
          <a:p>
            <a:pPr algn="just">
              <a:lnSpc>
                <a:spcPct val="150000"/>
              </a:lnSpc>
              <a:buNone/>
            </a:pPr>
            <a:r>
              <a:rPr lang="en-US" sz="3000" b="1">
                <a:solidFill>
                  <a:srgbClr val="FFFFFF"/>
                </a:solidFill>
                <a:cs typeface="Mandali"/>
              </a:rPr>
              <a:t>19:20</a:t>
            </a:r>
            <a:r>
              <a:rPr lang="en-US" sz="3000">
                <a:solidFill>
                  <a:srgbClr val="FFFFFF"/>
                </a:solidFill>
                <a:cs typeface="Mandali"/>
              </a:rPr>
              <a:t> యెహోవా సీనాయి పర్వతముమీదికి, అనగా ఆ పర్వత శిఖరము మీదికి దిగి వచ్చెను. యెహోవా పర్వత శిఖరము మీదికి రమ్మని మోషేను పిలువగా మోషే ఎక్కిపోయెను</a:t>
            </a:r>
          </a:p>
          <a:p>
            <a:pPr algn="just">
              <a:lnSpc>
                <a:spcPct val="150000"/>
              </a:lnSpc>
              <a:buNone/>
            </a:pPr>
            <a:r>
              <a:rPr lang="en-US" sz="3000" b="1">
                <a:solidFill>
                  <a:srgbClr val="FFFFFF"/>
                </a:solidFill>
                <a:cs typeface="Mandali"/>
              </a:rPr>
              <a:t>19:21</a:t>
            </a:r>
            <a:r>
              <a:rPr lang="en-US" sz="3000">
                <a:solidFill>
                  <a:srgbClr val="FFFFFF"/>
                </a:solidFill>
                <a:cs typeface="Mandali"/>
              </a:rPr>
              <a:t> అప్పుడు యెహోవా ప్రజలు చూచుటకు యెహోవా యొద్దకు హద్దుమీరి వచ్చి వారిలో అనేకులు నశింపకుండునట్లు నీవు దిగిపోయి వారికి ఖండితముగా ఆజ్ఞాపించుము.</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1:1</a:t>
            </a:r>
            <a:r>
              <a:rPr lang="en-US" sz="3000">
                <a:solidFill>
                  <a:srgbClr val="FFFFFF"/>
                </a:solidFill>
                <a:cs typeface="Mandali"/>
              </a:rPr>
              <a:t> ఐగుప్తులోనికి యాకోబుతో వచ్చిన ఇశ్రాయేలీయుల పేరులు ఏవనగా, రూబేను షిమ్యోను లేవి యూదా ఇశ్శాఖారు జెబూలూను బెన్యామీను.</a:t>
            </a:r>
          </a:p>
          <a:p>
            <a:pPr algn="just">
              <a:lnSpc>
                <a:spcPct val="150000"/>
              </a:lnSpc>
              <a:buNone/>
            </a:pPr>
            <a:r>
              <a:rPr lang="en-US" sz="3000" b="1">
                <a:solidFill>
                  <a:srgbClr val="FFFFFF"/>
                </a:solidFill>
                <a:cs typeface="Mandali"/>
              </a:rPr>
              <a:t>1:2</a:t>
            </a:r>
            <a:r>
              <a:rPr lang="en-US" sz="3000">
                <a:solidFill>
                  <a:srgbClr val="FFFFFF"/>
                </a:solidFill>
                <a:cs typeface="Mandali"/>
              </a:rPr>
              <a:t> దాను నఫ్తాలి గాదు ఆషేరు.</a:t>
            </a:r>
          </a:p>
          <a:p>
            <a:pPr algn="just">
              <a:lnSpc>
                <a:spcPct val="150000"/>
              </a:lnSpc>
              <a:buNone/>
            </a:pPr>
            <a:r>
              <a:rPr lang="en-US" sz="3000" b="1">
                <a:solidFill>
                  <a:srgbClr val="FFFFFF"/>
                </a:solidFill>
                <a:cs typeface="Mandali"/>
              </a:rPr>
              <a:t>1:3</a:t>
            </a:r>
            <a:r>
              <a:rPr lang="en-US" sz="3000">
                <a:solidFill>
                  <a:srgbClr val="FFFFFF"/>
                </a:solidFill>
                <a:cs typeface="Mandali"/>
              </a:rPr>
              <a:t> వీరిలో ప్రతివాడును తన తన కుటుంబముతో వచ్చెను.</a:t>
            </a:r>
          </a:p>
          <a:p>
            <a:pPr algn="just">
              <a:lnSpc>
                <a:spcPct val="150000"/>
              </a:lnSpc>
              <a:buNone/>
            </a:pPr>
            <a:r>
              <a:rPr lang="en-US" sz="3000" b="1">
                <a:solidFill>
                  <a:srgbClr val="FFFFFF"/>
                </a:solidFill>
                <a:cs typeface="Mandali"/>
              </a:rPr>
              <a:t>1:4</a:t>
            </a:r>
            <a:r>
              <a:rPr lang="en-US" sz="3000">
                <a:solidFill>
                  <a:srgbClr val="FFFFFF"/>
                </a:solidFill>
                <a:cs typeface="Mandali"/>
              </a:rPr>
              <a:t> యాకోబు గర్భమున పుట్టినవారందరు డెబ్బదిమంది. </a:t>
            </a:r>
          </a:p>
          <a:p>
            <a:pPr algn="just">
              <a:lnSpc>
                <a:spcPct val="150000"/>
              </a:lnSpc>
              <a:buNone/>
            </a:pPr>
            <a:r>
              <a:rPr lang="en-US" sz="3000" b="1">
                <a:solidFill>
                  <a:srgbClr val="FFFFFF"/>
                </a:solidFill>
                <a:cs typeface="Mandali"/>
              </a:rPr>
              <a:t>1:5</a:t>
            </a:r>
            <a:r>
              <a:rPr lang="en-US" sz="3000">
                <a:solidFill>
                  <a:srgbClr val="FFFFFF"/>
                </a:solidFill>
                <a:cs typeface="Mandali"/>
              </a:rPr>
              <a:t> అప్పటికి యోసేపు ఐగుప్తులో ఉండెను.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3:1</a:t>
            </a:r>
            <a:r>
              <a:rPr lang="en-US" sz="3000">
                <a:solidFill>
                  <a:srgbClr val="FFFFFF"/>
                </a:solidFill>
                <a:cs typeface="Mandali"/>
              </a:rPr>
              <a:t> మోషే మిద్యాను యాజకుడైన యిత్రో అను తన మామ మందను మేపుచు, ఆ మందను అరణ్యము అవతలకు తోలుకొని దేవుని పర్వతమైన హోరేబుకు వచ్చెను. </a:t>
            </a:r>
          </a:p>
          <a:p>
            <a:pPr algn="just">
              <a:lnSpc>
                <a:spcPct val="150000"/>
              </a:lnSpc>
              <a:buNone/>
            </a:pPr>
            <a:r>
              <a:rPr lang="en-US" sz="3000" b="1">
                <a:solidFill>
                  <a:srgbClr val="FFFFFF"/>
                </a:solidFill>
                <a:cs typeface="Mandali"/>
              </a:rPr>
              <a:t>3:2</a:t>
            </a:r>
            <a:r>
              <a:rPr lang="en-US" sz="3000">
                <a:solidFill>
                  <a:srgbClr val="FFFFFF"/>
                </a:solidFill>
                <a:cs typeface="Mandali"/>
              </a:rPr>
              <a:t> ఒక పొద నడిమిని అగ్నిజ్వాలలో యెహోవా దూత అతనికి ప్రత్యక్షమాయెను. అతడు చూచినప్పుడు అగ్నివలన ఆ పొద మండుచుండెను. గాని పొద కాలిపోలేదు.</a:t>
            </a:r>
          </a:p>
          <a:p>
            <a:pPr algn="just">
              <a:lnSpc>
                <a:spcPct val="150000"/>
              </a:lnSpc>
              <a:buNone/>
            </a:pPr>
            <a:r>
              <a:rPr lang="en-US" sz="3000" b="1">
                <a:solidFill>
                  <a:srgbClr val="FFFFFF"/>
                </a:solidFill>
                <a:cs typeface="Mandali"/>
              </a:rPr>
              <a:t>3:3</a:t>
            </a:r>
            <a:r>
              <a:rPr lang="en-US" sz="3000">
                <a:solidFill>
                  <a:srgbClr val="FFFFFF"/>
                </a:solidFill>
                <a:cs typeface="Mandali"/>
              </a:rPr>
              <a:t> అప్పుడు మోషే ఆ పొద యేల కాలిపోలేదో నేను ఆ తట్టు వెళ్లి యీ గొప్పవింత చూచెదననుకొనెను.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19</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19:22</a:t>
            </a:r>
            <a:r>
              <a:rPr lang="en-US" sz="3000">
                <a:solidFill>
                  <a:srgbClr val="FFFFFF"/>
                </a:solidFill>
                <a:cs typeface="Mandali"/>
              </a:rPr>
              <a:t> మరియు యెహోవా వారిమీద పడకుండునట్లు యెహోవా యొద్దకు చేరు యాజకులు తమ్ముతామే పరిశుద్ధ పరచుకొనవలెనని మోషేతో చెప్పగా</a:t>
            </a:r>
          </a:p>
          <a:p>
            <a:pPr algn="just">
              <a:lnSpc>
                <a:spcPct val="150000"/>
              </a:lnSpc>
              <a:buNone/>
            </a:pPr>
            <a:r>
              <a:rPr lang="en-US" sz="3000" b="1">
                <a:solidFill>
                  <a:srgbClr val="FFFFFF"/>
                </a:solidFill>
                <a:cs typeface="Mandali"/>
              </a:rPr>
              <a:t>19:23</a:t>
            </a:r>
            <a:r>
              <a:rPr lang="en-US" sz="3000">
                <a:solidFill>
                  <a:srgbClr val="FFFFFF"/>
                </a:solidFill>
                <a:cs typeface="Mandali"/>
              </a:rPr>
              <a:t> మోషే యెహోవాతో ప్రజలు సీనాయి పర్వతము ఎక్కలేరు. నీవు పర్వతమునకు మేరలను ఏర్పరచి దాని పరిశుద్ధ పరచవలెనని మాకు ఖండితముగా ఆజ్ఞాపించితివనెను.</a:t>
            </a:r>
          </a:p>
          <a:p>
            <a:pPr algn="just">
              <a:lnSpc>
                <a:spcPct val="150000"/>
              </a:lnSpc>
              <a:buNone/>
            </a:pPr>
            <a:r>
              <a:rPr lang="en-US" sz="3000" b="1">
                <a:solidFill>
                  <a:srgbClr val="FFFFFF"/>
                </a:solidFill>
                <a:cs typeface="Mandali"/>
              </a:rPr>
              <a:t>19:24</a:t>
            </a:r>
            <a:r>
              <a:rPr lang="en-US" sz="3000">
                <a:solidFill>
                  <a:srgbClr val="FFFFFF"/>
                </a:solidFill>
                <a:cs typeface="Mandali"/>
              </a:rPr>
              <a:t> అందుకు యెహోవా నీవు దిగి వెళ్లుము, నీవును నీతో అహరోనును ఎక్కి రావలెను. అయితే యెహోవా వారిమీద పడకుండునట్లు యాజకులును ప్రజలును ఆయన యొద్దకు వచ్చుటకు మేరను మీరకూడదు; ఆయన వారిమీద పడునేమో అని అతనితో చెప్పెను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19</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19:25</a:t>
            </a:r>
            <a:r>
              <a:rPr lang="en-US" sz="3000">
                <a:solidFill>
                  <a:srgbClr val="FFFFFF"/>
                </a:solidFill>
                <a:cs typeface="Mandali"/>
              </a:rPr>
              <a:t> మోషే ప్రజల యొద్దకు వెళ్లి ఆ మాట వారితో చెప్పెను.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667000"/>
            <a:ext cx="11430000" cy="1270000"/>
          </a:xfrm>
        </p:spPr>
        <p:txBody>
          <a:bodyPr/>
          <a:lstStyle/>
          <a:p>
            <a:pPr algn="ctr"/>
            <a:r>
              <a:rPr lang="en-US" sz="5000" b="1">
                <a:solidFill>
                  <a:srgbClr val="FFFFFF"/>
                </a:solidFill>
                <a:cs typeface="Mandali"/>
              </a:rPr>
              <a:t>నిర్గమకాండము</a:t>
            </a:r>
          </a:p>
        </p:txBody>
      </p:sp>
      <p:sp>
        <p:nvSpPr>
          <p:cNvPr id="3" name="Subtitle 2"/>
          <p:cNvSpPr>
            <a:spLocks noGrp="1"/>
          </p:cNvSpPr>
          <p:nvPr>
            <p:ph type="subTitle" idx="1"/>
          </p:nvPr>
        </p:nvSpPr>
        <p:spPr>
          <a:xfrm>
            <a:off x="304800" y="4064000"/>
            <a:ext cx="11430000" cy="2540000"/>
          </a:xfrm>
        </p:spPr>
        <p:txBody>
          <a:bodyPr>
            <a:normAutofit lnSpcReduction="10000"/>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US" sz="3000" b="1">
                <a:solidFill>
                  <a:srgbClr val="FFFFFF"/>
                </a:solidFill>
                <a:cs typeface="Mandali"/>
              </a:rPr>
              <a:t>అధ్యాయము 20
పరిశుద్ధ గ్రంధము
www.TeluguBibleStudy.com</a:t>
            </a:r>
          </a:p>
        </p:txBody>
      </p:sp>
      <p:pic>
        <p:nvPicPr>
          <p:cNvPr id="4" name="Picture 4"/>
          <p:cNvPicPr>
            <a:picLocks noChangeAspect="1"/>
          </p:cNvPicPr>
          <p:nvPr/>
        </p:nvPicPr>
        <p:blipFill>
          <a:blip r:embed="rId2"/>
          <a:stretch>
            <a:fillRect/>
          </a:stretch>
        </p:blipFill>
        <p:spPr>
          <a:xfrm>
            <a:off x="4445000" y="127000"/>
            <a:ext cx="2540000" cy="2540000"/>
          </a:xfrm>
          <a:prstGeom prst="rect">
            <a:avLst/>
          </a:prstGeom>
        </p:spPr>
      </p:pic>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20</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20:1</a:t>
            </a:r>
            <a:r>
              <a:rPr lang="en-US" sz="3000">
                <a:solidFill>
                  <a:srgbClr val="FFFFFF"/>
                </a:solidFill>
                <a:cs typeface="Mandali"/>
              </a:rPr>
              <a:t> దేవుడు ఈ ఆజ్ఞలన్నియు వివరించి చెప్పెను.</a:t>
            </a:r>
          </a:p>
          <a:p>
            <a:pPr algn="just">
              <a:lnSpc>
                <a:spcPct val="150000"/>
              </a:lnSpc>
              <a:buNone/>
            </a:pPr>
            <a:r>
              <a:rPr lang="en-US" sz="3000" b="1">
                <a:solidFill>
                  <a:srgbClr val="FFFFFF"/>
                </a:solidFill>
                <a:cs typeface="Mandali"/>
              </a:rPr>
              <a:t>20:2</a:t>
            </a:r>
            <a:r>
              <a:rPr lang="en-US" sz="3000">
                <a:solidFill>
                  <a:srgbClr val="FFFFFF"/>
                </a:solidFill>
                <a:cs typeface="Mandali"/>
              </a:rPr>
              <a:t> నీ దేవుడనైన యెహోవాను నేనే; నేనే దాసుల గృహమైన ఐగుప్తు దేశములోనుండి నిన్ను వెలుపలికి రప్పించితిని;</a:t>
            </a:r>
          </a:p>
          <a:p>
            <a:pPr algn="just">
              <a:lnSpc>
                <a:spcPct val="150000"/>
              </a:lnSpc>
              <a:buNone/>
            </a:pPr>
            <a:r>
              <a:rPr lang="en-US" sz="3000" b="1">
                <a:solidFill>
                  <a:srgbClr val="FFFFFF"/>
                </a:solidFill>
                <a:cs typeface="Mandali"/>
              </a:rPr>
              <a:t>20:3</a:t>
            </a:r>
            <a:r>
              <a:rPr lang="en-US" sz="3000">
                <a:solidFill>
                  <a:srgbClr val="FFFFFF"/>
                </a:solidFill>
                <a:cs typeface="Mandali"/>
              </a:rPr>
              <a:t> నేను తప్ప వేరొక దేవుడు నీకు ఉండకూడదు.</a:t>
            </a:r>
          </a:p>
          <a:p>
            <a:pPr algn="just">
              <a:lnSpc>
                <a:spcPct val="150000"/>
              </a:lnSpc>
              <a:buNone/>
            </a:pPr>
            <a:r>
              <a:rPr lang="en-US" sz="3000" b="1">
                <a:solidFill>
                  <a:srgbClr val="FFFFFF"/>
                </a:solidFill>
                <a:cs typeface="Mandali"/>
              </a:rPr>
              <a:t>20:4</a:t>
            </a:r>
            <a:r>
              <a:rPr lang="en-US" sz="3000">
                <a:solidFill>
                  <a:srgbClr val="FFFFFF"/>
                </a:solidFill>
                <a:cs typeface="Mandali"/>
              </a:rPr>
              <a:t> పైన ఆకాశమందేగాని క్రింది భూమియందేగాని భూమిక్రింద నీళ్లయందేగాని యుండు దేని రూపమునయినను విగ్రహమునయినను నీవు చేసికొనకూడదు; వాటికి సాగిలపడకూడదు వాటిని పూజింపకూడదు.</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20</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20:5</a:t>
            </a:r>
            <a:r>
              <a:rPr lang="en-US" sz="3000">
                <a:solidFill>
                  <a:srgbClr val="FFFFFF"/>
                </a:solidFill>
                <a:cs typeface="Mandali"/>
              </a:rPr>
              <a:t> ఏలయనగా నీ దేవుడనైన యెహోవానగు నేను రోషముగల దేవుడను; నన్ను ద్వేషించువారి విషయములో మూడు నాలుగు తరముల వరకు, తండ్రుల దోషమును కుమారులమీదికి రప్పించుచు</a:t>
            </a:r>
          </a:p>
          <a:p>
            <a:pPr algn="just">
              <a:lnSpc>
                <a:spcPct val="150000"/>
              </a:lnSpc>
              <a:buNone/>
            </a:pPr>
            <a:r>
              <a:rPr lang="en-US" sz="3000" b="1">
                <a:solidFill>
                  <a:srgbClr val="FFFFFF"/>
                </a:solidFill>
                <a:cs typeface="Mandali"/>
              </a:rPr>
              <a:t>20:6</a:t>
            </a:r>
            <a:r>
              <a:rPr lang="en-US" sz="3000">
                <a:solidFill>
                  <a:srgbClr val="FFFFFF"/>
                </a:solidFill>
                <a:cs typeface="Mandali"/>
              </a:rPr>
              <a:t> నన్ను ప్రేమించి నా ఆజ్ఞలు గైకొనువారిని వెయ్యి తరములవరకు కరుణించువాడనై యున్నాను.</a:t>
            </a:r>
          </a:p>
          <a:p>
            <a:pPr algn="just">
              <a:lnSpc>
                <a:spcPct val="150000"/>
              </a:lnSpc>
              <a:buNone/>
            </a:pPr>
            <a:r>
              <a:rPr lang="en-US" sz="3000" b="1">
                <a:solidFill>
                  <a:srgbClr val="FFFFFF"/>
                </a:solidFill>
                <a:cs typeface="Mandali"/>
              </a:rPr>
              <a:t>20:7</a:t>
            </a:r>
            <a:r>
              <a:rPr lang="en-US" sz="3000">
                <a:solidFill>
                  <a:srgbClr val="FFFFFF"/>
                </a:solidFill>
                <a:cs typeface="Mandali"/>
              </a:rPr>
              <a:t> నీ దేవుడైన యెహోవా నామమును వ్యర్థముగా నుచ్చరింపకూడదు; యెహోవా తన నామమును వ్యర్థముగా నుచ్చరింపువానిని నిర్దోషిగా ఎంచడు.</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20</a:t>
            </a:r>
          </a:p>
        </p:txBody>
      </p:sp>
      <p:sp>
        <p:nvSpPr>
          <p:cNvPr id="3" name="Content Placeholder 2"/>
          <p:cNvSpPr>
            <a:spLocks noGrp="1"/>
          </p:cNvSpPr>
          <p:nvPr>
            <p:ph idx="1"/>
          </p:nvPr>
        </p:nvSpPr>
        <p:spPr/>
        <p:txBody>
          <a:bodyPr>
            <a:normAutofit fontScale="92500" lnSpcReduction="10000"/>
          </a:bodyPr>
          <a:lstStyle/>
          <a:p>
            <a:pPr algn="just">
              <a:lnSpc>
                <a:spcPct val="150000"/>
              </a:lnSpc>
              <a:buNone/>
            </a:pPr>
            <a:r>
              <a:rPr lang="en-US" sz="3000" b="1">
                <a:solidFill>
                  <a:srgbClr val="FFFFFF"/>
                </a:solidFill>
                <a:cs typeface="Mandali"/>
              </a:rPr>
              <a:t>20:8</a:t>
            </a:r>
            <a:r>
              <a:rPr lang="en-US" sz="3000">
                <a:solidFill>
                  <a:srgbClr val="FFFFFF"/>
                </a:solidFill>
                <a:cs typeface="Mandali"/>
              </a:rPr>
              <a:t> విశ్రాంతిదినమును పరిశుద్ధముగా ఆచరించుటకు జ్ఞాపకముంచుకొనుము.</a:t>
            </a:r>
          </a:p>
          <a:p>
            <a:pPr algn="just">
              <a:lnSpc>
                <a:spcPct val="150000"/>
              </a:lnSpc>
              <a:buNone/>
            </a:pPr>
            <a:r>
              <a:rPr lang="en-US" sz="3000" b="1">
                <a:solidFill>
                  <a:srgbClr val="FFFFFF"/>
                </a:solidFill>
                <a:cs typeface="Mandali"/>
              </a:rPr>
              <a:t>20:9</a:t>
            </a:r>
            <a:r>
              <a:rPr lang="en-US" sz="3000">
                <a:solidFill>
                  <a:srgbClr val="FFFFFF"/>
                </a:solidFill>
                <a:cs typeface="Mandali"/>
              </a:rPr>
              <a:t> ఆరు దినములు నీవు కష్టపడి నీ పని అంతయు చేయవలెను</a:t>
            </a:r>
          </a:p>
          <a:p>
            <a:pPr algn="just">
              <a:lnSpc>
                <a:spcPct val="150000"/>
              </a:lnSpc>
              <a:buNone/>
            </a:pPr>
            <a:r>
              <a:rPr lang="en-US" sz="3000" b="1">
                <a:solidFill>
                  <a:srgbClr val="FFFFFF"/>
                </a:solidFill>
                <a:cs typeface="Mandali"/>
              </a:rPr>
              <a:t>20:10</a:t>
            </a:r>
            <a:r>
              <a:rPr lang="en-US" sz="3000">
                <a:solidFill>
                  <a:srgbClr val="FFFFFF"/>
                </a:solidFill>
                <a:cs typeface="Mandali"/>
              </a:rPr>
              <a:t> ఏడవ దినము నీ దేవుడైన యెహోవాకు విశ్రాంతిదినము. దానిలో నీవైనను నీ కుమారుడైనను నీ కుమార్తెయైనను నీ దాసుడైనను నీ దాసియైనను నీ పశువైనను నీ యిండ్లలో నున్న పరదేశియైనను ఏపనియు చేయకూడదు.</a:t>
            </a:r>
          </a:p>
          <a:p>
            <a:pPr algn="just">
              <a:lnSpc>
                <a:spcPct val="150000"/>
              </a:lnSpc>
              <a:buNone/>
            </a:pPr>
            <a:r>
              <a:rPr lang="en-US" sz="3000" b="1">
                <a:solidFill>
                  <a:srgbClr val="FFFFFF"/>
                </a:solidFill>
                <a:cs typeface="Mandali"/>
              </a:rPr>
              <a:t>20:11</a:t>
            </a:r>
            <a:r>
              <a:rPr lang="en-US" sz="3000">
                <a:solidFill>
                  <a:srgbClr val="FFFFFF"/>
                </a:solidFill>
                <a:cs typeface="Mandali"/>
              </a:rPr>
              <a:t> ఆరు దినములలో యెహోవా ఆకాశమును భూమియు సముద్రమును వాటిలోని సమస్తమును సృజించి, యేడవ దినమున విశ్రమించెను; అందుచేత యెహోవా విశ్రాంతిదినమును ఆశీర్వదించి దాని పరిశుద్ధపరచెను.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20</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20:12</a:t>
            </a:r>
            <a:r>
              <a:rPr lang="en-US" sz="3000">
                <a:solidFill>
                  <a:srgbClr val="FFFFFF"/>
                </a:solidFill>
                <a:cs typeface="Mandali"/>
              </a:rPr>
              <a:t> నీ దేవుడైన యెహోవా నీకనుగ్రహించు దేశములో నీవు దీర్ఘాయుష్మంతుడవగునట్లు నీ తండ్రిని నీ తల్లిని సన్మానించుము.</a:t>
            </a:r>
          </a:p>
          <a:p>
            <a:pPr algn="just">
              <a:lnSpc>
                <a:spcPct val="150000"/>
              </a:lnSpc>
              <a:buNone/>
            </a:pPr>
            <a:r>
              <a:rPr lang="en-US" sz="3000" b="1">
                <a:solidFill>
                  <a:srgbClr val="FFFFFF"/>
                </a:solidFill>
                <a:cs typeface="Mandali"/>
              </a:rPr>
              <a:t>20:13</a:t>
            </a:r>
            <a:r>
              <a:rPr lang="en-US" sz="3000">
                <a:solidFill>
                  <a:srgbClr val="FFFFFF"/>
                </a:solidFill>
                <a:cs typeface="Mandali"/>
              </a:rPr>
              <a:t> నరహత్య చేయకూడదు.</a:t>
            </a:r>
          </a:p>
          <a:p>
            <a:pPr algn="just">
              <a:lnSpc>
                <a:spcPct val="150000"/>
              </a:lnSpc>
              <a:buNone/>
            </a:pPr>
            <a:r>
              <a:rPr lang="en-US" sz="3000" b="1">
                <a:solidFill>
                  <a:srgbClr val="FFFFFF"/>
                </a:solidFill>
                <a:cs typeface="Mandali"/>
              </a:rPr>
              <a:t>20:14</a:t>
            </a:r>
            <a:r>
              <a:rPr lang="en-US" sz="3000">
                <a:solidFill>
                  <a:srgbClr val="FFFFFF"/>
                </a:solidFill>
                <a:cs typeface="Mandali"/>
              </a:rPr>
              <a:t> వ్యభిచరింపకూడదు.</a:t>
            </a:r>
          </a:p>
          <a:p>
            <a:pPr algn="just">
              <a:lnSpc>
                <a:spcPct val="150000"/>
              </a:lnSpc>
              <a:buNone/>
            </a:pPr>
            <a:r>
              <a:rPr lang="en-US" sz="3000" b="1">
                <a:solidFill>
                  <a:srgbClr val="FFFFFF"/>
                </a:solidFill>
                <a:cs typeface="Mandali"/>
              </a:rPr>
              <a:t>20:15</a:t>
            </a:r>
            <a:r>
              <a:rPr lang="en-US" sz="3000">
                <a:solidFill>
                  <a:srgbClr val="FFFFFF"/>
                </a:solidFill>
                <a:cs typeface="Mandali"/>
              </a:rPr>
              <a:t> దొంగిలకూడదు.</a:t>
            </a:r>
          </a:p>
          <a:p>
            <a:pPr algn="just">
              <a:lnSpc>
                <a:spcPct val="150000"/>
              </a:lnSpc>
              <a:buNone/>
            </a:pPr>
            <a:r>
              <a:rPr lang="en-US" sz="3000" b="1">
                <a:solidFill>
                  <a:srgbClr val="FFFFFF"/>
                </a:solidFill>
                <a:cs typeface="Mandali"/>
              </a:rPr>
              <a:t>20:16</a:t>
            </a:r>
            <a:r>
              <a:rPr lang="en-US" sz="3000">
                <a:solidFill>
                  <a:srgbClr val="FFFFFF"/>
                </a:solidFill>
                <a:cs typeface="Mandali"/>
              </a:rPr>
              <a:t> నీ పొరుగువానిమీద అబద్ధసాక్ష్యము పలుకకూడదు.</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20</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20:17</a:t>
            </a:r>
            <a:r>
              <a:rPr lang="en-US" sz="3000">
                <a:solidFill>
                  <a:srgbClr val="FFFFFF"/>
                </a:solidFill>
                <a:cs typeface="Mandali"/>
              </a:rPr>
              <a:t> నీ పొరుగువాని యిల్లు ఆశింపకూడదు. నీ పొరుగువాని భార్యనైనను అతని దాసునైనను అతని దాసినైనను అతని యెద్దునైనను అతని గాడిదనైనను నీ పొరుగువానిదగు దేనినైనను ఆశింపకూడదు అని చెప్పెను.</a:t>
            </a:r>
          </a:p>
          <a:p>
            <a:pPr algn="just">
              <a:lnSpc>
                <a:spcPct val="150000"/>
              </a:lnSpc>
              <a:buNone/>
            </a:pPr>
            <a:r>
              <a:rPr lang="en-US" sz="3000" b="1">
                <a:solidFill>
                  <a:srgbClr val="FFFFFF"/>
                </a:solidFill>
                <a:cs typeface="Mandali"/>
              </a:rPr>
              <a:t>20:18</a:t>
            </a:r>
            <a:r>
              <a:rPr lang="en-US" sz="3000">
                <a:solidFill>
                  <a:srgbClr val="FFFFFF"/>
                </a:solidFill>
                <a:cs typeface="Mandali"/>
              </a:rPr>
              <a:t> ప్రజలందరు ఆ ఉరుములు ఆ మెరుపులు ఆ బూర ధ్వనియు ఆ పర్వత ధూమమును చూచి, భయపడి తొలగి దూరముగా నిలిచి మోషేతో ఇట్లనిరి</a:t>
            </a:r>
          </a:p>
          <a:p>
            <a:pPr algn="just">
              <a:lnSpc>
                <a:spcPct val="150000"/>
              </a:lnSpc>
              <a:buNone/>
            </a:pPr>
            <a:r>
              <a:rPr lang="en-US" sz="3000" b="1">
                <a:solidFill>
                  <a:srgbClr val="FFFFFF"/>
                </a:solidFill>
                <a:cs typeface="Mandali"/>
              </a:rPr>
              <a:t>20:19</a:t>
            </a:r>
            <a:r>
              <a:rPr lang="en-US" sz="3000">
                <a:solidFill>
                  <a:srgbClr val="FFFFFF"/>
                </a:solidFill>
                <a:cs typeface="Mandali"/>
              </a:rPr>
              <a:t> నీవు మాతో మాటలాడుము మేము విందుము; దేవుడు మాతో మాటలాడినయెడల మేము చనిపోవుదుము</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20</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20:20</a:t>
            </a:r>
            <a:r>
              <a:rPr lang="en-US" sz="3000">
                <a:solidFill>
                  <a:srgbClr val="FFFFFF"/>
                </a:solidFill>
                <a:cs typeface="Mandali"/>
              </a:rPr>
              <a:t> అందుకు మోషే భయపడకుడి; మిమ్ము పరీక్షించుటకును, మీరు పాపము చేయకుండునట్లు ఆయన భయము మీకు కలుగుటకును, దేవుడు వేంచేసెనని ప్రజలతో చెప్పెను.</a:t>
            </a:r>
          </a:p>
          <a:p>
            <a:pPr algn="just">
              <a:lnSpc>
                <a:spcPct val="150000"/>
              </a:lnSpc>
              <a:buNone/>
            </a:pPr>
            <a:r>
              <a:rPr lang="en-US" sz="3000" b="1">
                <a:solidFill>
                  <a:srgbClr val="FFFFFF"/>
                </a:solidFill>
                <a:cs typeface="Mandali"/>
              </a:rPr>
              <a:t>20:21</a:t>
            </a:r>
            <a:r>
              <a:rPr lang="en-US" sz="3000">
                <a:solidFill>
                  <a:srgbClr val="FFFFFF"/>
                </a:solidFill>
                <a:cs typeface="Mandali"/>
              </a:rPr>
              <a:t> ప్రజలు దూరముగా నిలిచిరి. మోషే దేవుడున్న ఆ గాఢాంధకారమునకు సమీపింపగా</a:t>
            </a:r>
          </a:p>
          <a:p>
            <a:pPr algn="just">
              <a:lnSpc>
                <a:spcPct val="150000"/>
              </a:lnSpc>
              <a:buNone/>
            </a:pPr>
            <a:r>
              <a:rPr lang="en-US" sz="3000" b="1">
                <a:solidFill>
                  <a:srgbClr val="FFFFFF"/>
                </a:solidFill>
                <a:cs typeface="Mandali"/>
              </a:rPr>
              <a:t>20:22</a:t>
            </a:r>
            <a:r>
              <a:rPr lang="en-US" sz="3000">
                <a:solidFill>
                  <a:srgbClr val="FFFFFF"/>
                </a:solidFill>
                <a:cs typeface="Mandali"/>
              </a:rPr>
              <a:t> యెహోవా మోషేతో ఇట్లనెను ఇశ్రాయేలీయులతో ఈలాగు చెప్పుము నేను ఆకాశమునుండి మీతో మాటలాడితినని మీరు గ్రహించితిరి.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20</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20:23</a:t>
            </a:r>
            <a:r>
              <a:rPr lang="en-US" sz="3000">
                <a:solidFill>
                  <a:srgbClr val="FFFFFF"/>
                </a:solidFill>
                <a:cs typeface="Mandali"/>
              </a:rPr>
              <a:t> మీరు నన్ను కొలుచుచు, వెండి దేవతలనైనను బంగారు దేవతలనైనను చేసికొనకూడదు.</a:t>
            </a:r>
          </a:p>
          <a:p>
            <a:pPr algn="just">
              <a:lnSpc>
                <a:spcPct val="150000"/>
              </a:lnSpc>
              <a:buNone/>
            </a:pPr>
            <a:r>
              <a:rPr lang="en-US" sz="3000" b="1">
                <a:solidFill>
                  <a:srgbClr val="FFFFFF"/>
                </a:solidFill>
                <a:cs typeface="Mandali"/>
              </a:rPr>
              <a:t>20:24</a:t>
            </a:r>
            <a:r>
              <a:rPr lang="en-US" sz="3000">
                <a:solidFill>
                  <a:srgbClr val="FFFFFF"/>
                </a:solidFill>
                <a:cs typeface="Mandali"/>
              </a:rPr>
              <a:t> మంటి బలిపీఠమును నాకొరకు చేసి, దానిమీద నీ దహన బలులను సమాధాన బలులను నీ గొఱ్ఱలను నీ యెద్దులను అర్పింపవలెను. నేను నా నామమును జ్ఞాపకార్థముగానుంచు ప్రతి స్థలములోను నీయొద్దకు వచ్చి నిన్ను ఆశీర్వదించెదను.</a:t>
            </a:r>
          </a:p>
          <a:p>
            <a:pPr algn="just">
              <a:lnSpc>
                <a:spcPct val="150000"/>
              </a:lnSpc>
              <a:buNone/>
            </a:pPr>
            <a:r>
              <a:rPr lang="en-US" sz="3000" b="1">
                <a:solidFill>
                  <a:srgbClr val="FFFFFF"/>
                </a:solidFill>
                <a:cs typeface="Mandali"/>
              </a:rPr>
              <a:t>20:25</a:t>
            </a:r>
            <a:r>
              <a:rPr lang="en-US" sz="3000">
                <a:solidFill>
                  <a:srgbClr val="FFFFFF"/>
                </a:solidFill>
                <a:cs typeface="Mandali"/>
              </a:rPr>
              <a:t> నీవు నాకు రాళ్లతో బలిపీఠమును చేయునప్పుడు మలిచిన రాళ్లతో దాని కట్టకూడదు; దానికి నీ పనిముట్టు తగలనిచ్చినయెడల అది అపవిత్రమగును.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3:4</a:t>
            </a:r>
            <a:r>
              <a:rPr lang="en-US" sz="3000">
                <a:solidFill>
                  <a:srgbClr val="FFFFFF"/>
                </a:solidFill>
                <a:cs typeface="Mandali"/>
              </a:rPr>
              <a:t> దానిని చూచుటకు అతడు ఆ తట్టు వచ్చుట యెహోవా చూచెను. దేవుడు ఆ పొద నడుమనుండి మోషే మోషే అని అతనిని పిలిచెను. అందుకతడు చిత్తము ప్రభువా అనెను.</a:t>
            </a:r>
          </a:p>
          <a:p>
            <a:pPr algn="just">
              <a:lnSpc>
                <a:spcPct val="150000"/>
              </a:lnSpc>
              <a:buNone/>
            </a:pPr>
            <a:r>
              <a:rPr lang="en-US" sz="3000" b="1">
                <a:solidFill>
                  <a:srgbClr val="FFFFFF"/>
                </a:solidFill>
                <a:cs typeface="Mandali"/>
              </a:rPr>
              <a:t>3:5</a:t>
            </a:r>
            <a:r>
              <a:rPr lang="en-US" sz="3000">
                <a:solidFill>
                  <a:srgbClr val="FFFFFF"/>
                </a:solidFill>
                <a:cs typeface="Mandali"/>
              </a:rPr>
              <a:t> అందుకాయన దగ్గరకు రావద్దు, నీ పాదముల నుండి నీ చెప్పులు విడువుము, నీవు నిలిచియున్న స్థలము పరిశుద్ధ ప్రదేశము అనెను.</a:t>
            </a:r>
          </a:p>
          <a:p>
            <a:pPr algn="just">
              <a:lnSpc>
                <a:spcPct val="150000"/>
              </a:lnSpc>
              <a:buNone/>
            </a:pPr>
            <a:r>
              <a:rPr lang="en-US" sz="3000" b="1">
                <a:solidFill>
                  <a:srgbClr val="FFFFFF"/>
                </a:solidFill>
                <a:cs typeface="Mandali"/>
              </a:rPr>
              <a:t>3:6</a:t>
            </a:r>
            <a:r>
              <a:rPr lang="en-US" sz="3000">
                <a:solidFill>
                  <a:srgbClr val="FFFFFF"/>
                </a:solidFill>
                <a:cs typeface="Mandali"/>
              </a:rPr>
              <a:t> మరియు ఆయన నేను నీ తండ్రి దేవుడను, అబ్రాహాము దేవుడను ఇస్సాకు దేవుడను యాకోబు దేవుడను అని చెప్పగా మోషే తన ముఖమును కప్పుకొని దేవునివైపు చూడ వెరచెను.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20</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20:26</a:t>
            </a:r>
            <a:r>
              <a:rPr lang="en-US" sz="3000">
                <a:solidFill>
                  <a:srgbClr val="FFFFFF"/>
                </a:solidFill>
                <a:cs typeface="Mandali"/>
              </a:rPr>
              <a:t> మరియు నా బలిపీఠముమీద నీ దిగంబరత్వము కనబడక యుండునట్లు మెట్లమీదుగా దానిని ఎక్కకూడదు.</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667000"/>
            <a:ext cx="11430000" cy="1270000"/>
          </a:xfrm>
        </p:spPr>
        <p:txBody>
          <a:bodyPr/>
          <a:lstStyle/>
          <a:p>
            <a:pPr algn="ctr"/>
            <a:r>
              <a:rPr lang="en-US" sz="5000" b="1">
                <a:solidFill>
                  <a:srgbClr val="FFFFFF"/>
                </a:solidFill>
                <a:cs typeface="Mandali"/>
              </a:rPr>
              <a:t>నిర్గమకాండము</a:t>
            </a:r>
          </a:p>
        </p:txBody>
      </p:sp>
      <p:sp>
        <p:nvSpPr>
          <p:cNvPr id="3" name="Subtitle 2"/>
          <p:cNvSpPr>
            <a:spLocks noGrp="1"/>
          </p:cNvSpPr>
          <p:nvPr>
            <p:ph type="subTitle" idx="1"/>
          </p:nvPr>
        </p:nvSpPr>
        <p:spPr>
          <a:xfrm>
            <a:off x="304800" y="4064000"/>
            <a:ext cx="11430000" cy="2540000"/>
          </a:xfrm>
        </p:spPr>
        <p:txBody>
          <a:bodyPr>
            <a:normAutofit lnSpcReduction="10000"/>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US" sz="3000" b="1">
                <a:solidFill>
                  <a:srgbClr val="FFFFFF"/>
                </a:solidFill>
                <a:cs typeface="Mandali"/>
              </a:rPr>
              <a:t>అధ్యాయము 21
పరిశుద్ధ గ్రంధము
www.TeluguBibleStudy.com</a:t>
            </a:r>
          </a:p>
        </p:txBody>
      </p:sp>
      <p:pic>
        <p:nvPicPr>
          <p:cNvPr id="4" name="Picture 4"/>
          <p:cNvPicPr>
            <a:picLocks noChangeAspect="1"/>
          </p:cNvPicPr>
          <p:nvPr/>
        </p:nvPicPr>
        <p:blipFill>
          <a:blip r:embed="rId2"/>
          <a:stretch>
            <a:fillRect/>
          </a:stretch>
        </p:blipFill>
        <p:spPr>
          <a:xfrm>
            <a:off x="4445000" y="127000"/>
            <a:ext cx="2540000" cy="2540000"/>
          </a:xfrm>
          <a:prstGeom prst="rect">
            <a:avLst/>
          </a:prstGeom>
        </p:spPr>
      </p:pic>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21</a:t>
            </a:r>
          </a:p>
        </p:txBody>
      </p:sp>
      <p:sp>
        <p:nvSpPr>
          <p:cNvPr id="3" name="Content Placeholder 2"/>
          <p:cNvSpPr>
            <a:spLocks noGrp="1"/>
          </p:cNvSpPr>
          <p:nvPr>
            <p:ph idx="1"/>
          </p:nvPr>
        </p:nvSpPr>
        <p:spPr/>
        <p:txBody>
          <a:bodyPr>
            <a:normAutofit fontScale="92500" lnSpcReduction="10000"/>
          </a:bodyPr>
          <a:lstStyle/>
          <a:p>
            <a:pPr algn="just">
              <a:lnSpc>
                <a:spcPct val="150000"/>
              </a:lnSpc>
              <a:buNone/>
            </a:pPr>
            <a:r>
              <a:rPr lang="en-US" sz="3000" b="1">
                <a:solidFill>
                  <a:srgbClr val="FFFFFF"/>
                </a:solidFill>
                <a:cs typeface="Mandali"/>
              </a:rPr>
              <a:t>21:1</a:t>
            </a:r>
            <a:r>
              <a:rPr lang="en-US" sz="3000">
                <a:solidFill>
                  <a:srgbClr val="FFFFFF"/>
                </a:solidFill>
                <a:cs typeface="Mandali"/>
              </a:rPr>
              <a:t> నీవు వారికి నియమింపవలసిన న్యాయవిధులేవనగా</a:t>
            </a:r>
          </a:p>
          <a:p>
            <a:pPr algn="just">
              <a:lnSpc>
                <a:spcPct val="150000"/>
              </a:lnSpc>
              <a:buNone/>
            </a:pPr>
            <a:r>
              <a:rPr lang="en-US" sz="3000" b="1">
                <a:solidFill>
                  <a:srgbClr val="FFFFFF"/>
                </a:solidFill>
                <a:cs typeface="Mandali"/>
              </a:rPr>
              <a:t>21:2</a:t>
            </a:r>
            <a:r>
              <a:rPr lang="en-US" sz="3000">
                <a:solidFill>
                  <a:srgbClr val="FFFFFF"/>
                </a:solidFill>
                <a:cs typeface="Mandali"/>
              </a:rPr>
              <a:t> నీవు హెబ్రీయుడైన దాసుని కొనినయెడల వాడు ఆరు సంవత్సరములు దాసుడైయుండి యేడవ సంవత్సరమున ఏమియు ఇయ్యకయే నిన్ను విడిచి స్వతంత్రుడగును.</a:t>
            </a:r>
          </a:p>
          <a:p>
            <a:pPr algn="just">
              <a:lnSpc>
                <a:spcPct val="150000"/>
              </a:lnSpc>
              <a:buNone/>
            </a:pPr>
            <a:r>
              <a:rPr lang="en-US" sz="3000" b="1">
                <a:solidFill>
                  <a:srgbClr val="FFFFFF"/>
                </a:solidFill>
                <a:cs typeface="Mandali"/>
              </a:rPr>
              <a:t>21:3</a:t>
            </a:r>
            <a:r>
              <a:rPr lang="en-US" sz="3000">
                <a:solidFill>
                  <a:srgbClr val="FFFFFF"/>
                </a:solidFill>
                <a:cs typeface="Mandali"/>
              </a:rPr>
              <a:t> వాడు ఒంటిగా వచ్చినయెడల ఒంటిగానే వెళ్లవచ్చును. వానికి భార్య యుండినయెడల వాని భార్య వానితోకూడ వెళ్లవచ్చును.</a:t>
            </a:r>
          </a:p>
          <a:p>
            <a:pPr algn="just">
              <a:lnSpc>
                <a:spcPct val="150000"/>
              </a:lnSpc>
              <a:buNone/>
            </a:pPr>
            <a:r>
              <a:rPr lang="en-US" sz="3000" b="1">
                <a:solidFill>
                  <a:srgbClr val="FFFFFF"/>
                </a:solidFill>
                <a:cs typeface="Mandali"/>
              </a:rPr>
              <a:t>21:4</a:t>
            </a:r>
            <a:r>
              <a:rPr lang="en-US" sz="3000">
                <a:solidFill>
                  <a:srgbClr val="FFFFFF"/>
                </a:solidFill>
                <a:cs typeface="Mandali"/>
              </a:rPr>
              <a:t> వాని యజమానుడు వానికి భార్యనిచ్చిన తరువాత ఆమె వానివలన కుమారులనైనను కుమార్తెలనైనను కనినయెడల ఆ భార్యయు ఆమె పిల్లలును ఆమె యజమానుని సొత్తగుదురుకాని వాడు ఒంటిగానే పోవలెను.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21</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21:5</a:t>
            </a:r>
            <a:r>
              <a:rPr lang="en-US" sz="3000">
                <a:solidFill>
                  <a:srgbClr val="FFFFFF"/>
                </a:solidFill>
                <a:cs typeface="Mandali"/>
              </a:rPr>
              <a:t> అయితే ఆ దాసుడు నేను నా యజమానుని నా భార్యను నా పిల్లలను ప్రేమించుచున్నాను; నేను వారిని విడిచి స్వతంత్రుడనై పోనొల్లనని నిజముగా చెప్పినయెడల</a:t>
            </a:r>
          </a:p>
          <a:p>
            <a:pPr algn="just">
              <a:lnSpc>
                <a:spcPct val="150000"/>
              </a:lnSpc>
              <a:buNone/>
            </a:pPr>
            <a:r>
              <a:rPr lang="en-US" sz="3000" b="1">
                <a:solidFill>
                  <a:srgbClr val="FFFFFF"/>
                </a:solidFill>
                <a:cs typeface="Mandali"/>
              </a:rPr>
              <a:t>21:6</a:t>
            </a:r>
            <a:r>
              <a:rPr lang="en-US" sz="3000">
                <a:solidFill>
                  <a:srgbClr val="FFFFFF"/>
                </a:solidFill>
                <a:cs typeface="Mandali"/>
              </a:rPr>
              <a:t> వాని యజమానుడు దేవుని యొద్దకు వానిని తీసికొనిరావలెను, మరియు వాని యజమానుడు తలుపునొద్దకైనను ద్వారబంధమునొద్దకైనను వాని తోడుకొనిపోయి వాని చెవిని కదురుతో గుచ్చవలెను. తరువాత వాడు నిరంతరము వానికి దాసుడైయుండును.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21</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21:7</a:t>
            </a:r>
            <a:r>
              <a:rPr lang="en-US" sz="3000">
                <a:solidFill>
                  <a:srgbClr val="FFFFFF"/>
                </a:solidFill>
                <a:cs typeface="Mandali"/>
              </a:rPr>
              <a:t> ఒకడు తన కుమార్తెను దాసిగా అమ్మినయెడల దాసులైన పురుషులు వెళ్లిపోవునట్లు అది వెళ్లిపోకూడదు.</a:t>
            </a:r>
          </a:p>
          <a:p>
            <a:pPr algn="just">
              <a:lnSpc>
                <a:spcPct val="150000"/>
              </a:lnSpc>
              <a:buNone/>
            </a:pPr>
            <a:r>
              <a:rPr lang="en-US" sz="3000" b="1">
                <a:solidFill>
                  <a:srgbClr val="FFFFFF"/>
                </a:solidFill>
                <a:cs typeface="Mandali"/>
              </a:rPr>
              <a:t>21:8</a:t>
            </a:r>
            <a:r>
              <a:rPr lang="en-US" sz="3000">
                <a:solidFill>
                  <a:srgbClr val="FFFFFF"/>
                </a:solidFill>
                <a:cs typeface="Mandali"/>
              </a:rPr>
              <a:t> దానిని ప్రధానము చేసికొనిన యజమానుని దృష్టికి అది యిష్టురాలు కానియెడల అది విడిపింపబడునట్లు అవకాశము నియ్యవలెను; దాని వంచించినందున అన్యజనులకు దానిని అమ్ముటకు వానికి అధికారము లేదు.</a:t>
            </a:r>
          </a:p>
          <a:p>
            <a:pPr algn="just">
              <a:lnSpc>
                <a:spcPct val="150000"/>
              </a:lnSpc>
              <a:buNone/>
            </a:pPr>
            <a:r>
              <a:rPr lang="en-US" sz="3000" b="1">
                <a:solidFill>
                  <a:srgbClr val="FFFFFF"/>
                </a:solidFill>
                <a:cs typeface="Mandali"/>
              </a:rPr>
              <a:t>21:9</a:t>
            </a:r>
            <a:r>
              <a:rPr lang="en-US" sz="3000">
                <a:solidFill>
                  <a:srgbClr val="FFFFFF"/>
                </a:solidFill>
                <a:cs typeface="Mandali"/>
              </a:rPr>
              <a:t> తన కుమారునికి దాని ప్రధానము చేసినయెడల కుమార్తెల విషయమైన న్యాయవిధినిబట్టి దానియెడల జరిగింపవలెను.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21</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21:10</a:t>
            </a:r>
            <a:r>
              <a:rPr lang="en-US" sz="3000">
                <a:solidFill>
                  <a:srgbClr val="FFFFFF"/>
                </a:solidFill>
                <a:cs typeface="Mandali"/>
              </a:rPr>
              <a:t> ఆ కుమారుడు వేరొక దాని చేర్చుకొనినను, మొదటిదానికి ఆహారమును వస్త్రమును సంసార ధర్మమును తక్కువ చేయకూడదు.</a:t>
            </a:r>
          </a:p>
          <a:p>
            <a:pPr algn="just">
              <a:lnSpc>
                <a:spcPct val="150000"/>
              </a:lnSpc>
              <a:buNone/>
            </a:pPr>
            <a:r>
              <a:rPr lang="en-US" sz="3000" b="1">
                <a:solidFill>
                  <a:srgbClr val="FFFFFF"/>
                </a:solidFill>
                <a:cs typeface="Mandali"/>
              </a:rPr>
              <a:t>21:11</a:t>
            </a:r>
            <a:r>
              <a:rPr lang="en-US" sz="3000">
                <a:solidFill>
                  <a:srgbClr val="FFFFFF"/>
                </a:solidFill>
                <a:cs typeface="Mandali"/>
              </a:rPr>
              <a:t> ఈ మూడును దానికి కలుగజేయనియెడల అది ఏమియు ఇయ్యక స్వతంత్రురాలై పోవచ్చును.</a:t>
            </a:r>
          </a:p>
          <a:p>
            <a:pPr algn="just">
              <a:lnSpc>
                <a:spcPct val="150000"/>
              </a:lnSpc>
              <a:buNone/>
            </a:pPr>
            <a:r>
              <a:rPr lang="en-US" sz="3000" b="1">
                <a:solidFill>
                  <a:srgbClr val="FFFFFF"/>
                </a:solidFill>
                <a:cs typeface="Mandali"/>
              </a:rPr>
              <a:t>21:12</a:t>
            </a:r>
            <a:r>
              <a:rPr lang="en-US" sz="3000">
                <a:solidFill>
                  <a:srgbClr val="FFFFFF"/>
                </a:solidFill>
                <a:cs typeface="Mandali"/>
              </a:rPr>
              <a:t> నరుని చావగొట్టినవానికి నిశ్చయముగా మరణశిక్ష విధింపవలెను.</a:t>
            </a:r>
          </a:p>
          <a:p>
            <a:pPr algn="just">
              <a:lnSpc>
                <a:spcPct val="150000"/>
              </a:lnSpc>
              <a:buNone/>
            </a:pPr>
            <a:r>
              <a:rPr lang="en-US" sz="3000" b="1">
                <a:solidFill>
                  <a:srgbClr val="FFFFFF"/>
                </a:solidFill>
                <a:cs typeface="Mandali"/>
              </a:rPr>
              <a:t>21:13</a:t>
            </a:r>
            <a:r>
              <a:rPr lang="en-US" sz="3000">
                <a:solidFill>
                  <a:srgbClr val="FFFFFF"/>
                </a:solidFill>
                <a:cs typeface="Mandali"/>
              </a:rPr>
              <a:t> అయితే వాడు చంపవలెనని పొంచియుండకయే దైవికముగా వానిచేత ఆ హత్య జరిగినయెడల వాడు పారిపోగల యొక స్థలమును నీకు నిర్ణయించెదను.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21</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21:14</a:t>
            </a:r>
            <a:r>
              <a:rPr lang="en-US" sz="3000">
                <a:solidFill>
                  <a:srgbClr val="FFFFFF"/>
                </a:solidFill>
                <a:cs typeface="Mandali"/>
              </a:rPr>
              <a:t> అయితే ఒకడు తన పొరుగువానిమీద దౌర్జన్యముగా వచ్చి కపటముగా చంప లేచినయెడల వాడు నా బలిపీఠము నాశ్రయించినను వాని లాగివేసి చంపవలెను.</a:t>
            </a:r>
          </a:p>
          <a:p>
            <a:pPr algn="just">
              <a:lnSpc>
                <a:spcPct val="150000"/>
              </a:lnSpc>
              <a:buNone/>
            </a:pPr>
            <a:r>
              <a:rPr lang="en-US" sz="3000" b="1">
                <a:solidFill>
                  <a:srgbClr val="FFFFFF"/>
                </a:solidFill>
                <a:cs typeface="Mandali"/>
              </a:rPr>
              <a:t>21:15</a:t>
            </a:r>
            <a:r>
              <a:rPr lang="en-US" sz="3000">
                <a:solidFill>
                  <a:srgbClr val="FFFFFF"/>
                </a:solidFill>
                <a:cs typeface="Mandali"/>
              </a:rPr>
              <a:t> తన తండ్రినైనను తల్లినైనను కొట్టువాడు నిశ్చయముగా మరణశిక్ష నొందును.</a:t>
            </a:r>
          </a:p>
          <a:p>
            <a:pPr algn="just">
              <a:lnSpc>
                <a:spcPct val="150000"/>
              </a:lnSpc>
              <a:buNone/>
            </a:pPr>
            <a:r>
              <a:rPr lang="en-US" sz="3000" b="1">
                <a:solidFill>
                  <a:srgbClr val="FFFFFF"/>
                </a:solidFill>
                <a:cs typeface="Mandali"/>
              </a:rPr>
              <a:t>21:16</a:t>
            </a:r>
            <a:r>
              <a:rPr lang="en-US" sz="3000">
                <a:solidFill>
                  <a:srgbClr val="FFFFFF"/>
                </a:solidFill>
                <a:cs typeface="Mandali"/>
              </a:rPr>
              <a:t> ఒకడు నరుని దొంగిలించి అమ్మినను, తనయొద్ద నుంచుకొనినను, వాడు నిశ్చయముగా మరణశిక్ష నొందును.</a:t>
            </a:r>
          </a:p>
          <a:p>
            <a:pPr algn="just">
              <a:lnSpc>
                <a:spcPct val="150000"/>
              </a:lnSpc>
              <a:buNone/>
            </a:pPr>
            <a:r>
              <a:rPr lang="en-US" sz="3000" b="1">
                <a:solidFill>
                  <a:srgbClr val="FFFFFF"/>
                </a:solidFill>
                <a:cs typeface="Mandali"/>
              </a:rPr>
              <a:t>21:17</a:t>
            </a:r>
            <a:r>
              <a:rPr lang="en-US" sz="3000">
                <a:solidFill>
                  <a:srgbClr val="FFFFFF"/>
                </a:solidFill>
                <a:cs typeface="Mandali"/>
              </a:rPr>
              <a:t> తన తండ్రినైనను తల్లినైనను శపించువాడు నిశ్చయముగా మరణశిక్ష నొందును.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21</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21:18</a:t>
            </a:r>
            <a:r>
              <a:rPr lang="en-US" sz="3000">
                <a:solidFill>
                  <a:srgbClr val="FFFFFF"/>
                </a:solidFill>
                <a:cs typeface="Mandali"/>
              </a:rPr>
              <a:t> మనుష్యులు పోట్లాడుచుండగా ఒకడు తన పొరుగువానిని రాతితోనైనను పిడికిటితోనైనను గుద్దుటవలన వాడు చావక మంచముమీద పడియుండి</a:t>
            </a:r>
          </a:p>
          <a:p>
            <a:pPr algn="just">
              <a:lnSpc>
                <a:spcPct val="150000"/>
              </a:lnSpc>
              <a:buNone/>
            </a:pPr>
            <a:r>
              <a:rPr lang="en-US" sz="3000" b="1">
                <a:solidFill>
                  <a:srgbClr val="FFFFFF"/>
                </a:solidFill>
                <a:cs typeface="Mandali"/>
              </a:rPr>
              <a:t>21:19</a:t>
            </a:r>
            <a:r>
              <a:rPr lang="en-US" sz="3000">
                <a:solidFill>
                  <a:srgbClr val="FFFFFF"/>
                </a:solidFill>
                <a:cs typeface="Mandali"/>
              </a:rPr>
              <a:t> తరువాత లేచి తన చేతికఱ్ఱతో బయటికివెళ్లి తిరుగుచుండినయెడల, వాని కొట్టినవానికి శిక్ష విధింపబడదుగాని అతడు పనిచేయలేని కాలమునకు తగిన సొమ్ము ఇచ్చి వాడు అతనిని పూర్తిగా బాగుచేయింపవలెను.</a:t>
            </a:r>
          </a:p>
          <a:p>
            <a:pPr algn="just">
              <a:lnSpc>
                <a:spcPct val="150000"/>
              </a:lnSpc>
              <a:buNone/>
            </a:pPr>
            <a:r>
              <a:rPr lang="en-US" sz="3000" b="1">
                <a:solidFill>
                  <a:srgbClr val="FFFFFF"/>
                </a:solidFill>
                <a:cs typeface="Mandali"/>
              </a:rPr>
              <a:t>21:20</a:t>
            </a:r>
            <a:r>
              <a:rPr lang="en-US" sz="3000">
                <a:solidFill>
                  <a:srgbClr val="FFFFFF"/>
                </a:solidFill>
                <a:cs typeface="Mandali"/>
              </a:rPr>
              <a:t> ఒకడు తన దాసుడైనను తన దాసియైనను చచ్చునట్లు కఱ్ఱతో కొట్టినయెడల అతడు నిశ్చయముగా ప్రతిదండన నొందును.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21</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21:21</a:t>
            </a:r>
            <a:r>
              <a:rPr lang="en-US" sz="3000">
                <a:solidFill>
                  <a:srgbClr val="FFFFFF"/>
                </a:solidFill>
                <a:cs typeface="Mandali"/>
              </a:rPr>
              <a:t> అయితే వాడు ఒకటి రెండు దినములు బ్రదికినయెడల ఆ ప్రతిదండన అతడు పొందడు, వాడు అతని సొమ్మేగదా.</a:t>
            </a:r>
          </a:p>
          <a:p>
            <a:pPr algn="just">
              <a:lnSpc>
                <a:spcPct val="150000"/>
              </a:lnSpc>
              <a:buNone/>
            </a:pPr>
            <a:r>
              <a:rPr lang="en-US" sz="3000" b="1">
                <a:solidFill>
                  <a:srgbClr val="FFFFFF"/>
                </a:solidFill>
                <a:cs typeface="Mandali"/>
              </a:rPr>
              <a:t>21:22</a:t>
            </a:r>
            <a:r>
              <a:rPr lang="en-US" sz="3000">
                <a:solidFill>
                  <a:srgbClr val="FFFFFF"/>
                </a:solidFill>
                <a:cs typeface="Mandali"/>
              </a:rPr>
              <a:t> నరులు పోట్లాడుచుండగా గర్భవతియైన స్త్రీకి దెబ్బతగిలి ఆమెకు గర్భపాతమేగాక మరి ఏ హానియు రానియెడల హానిచేసినవాడు ఆ స్త్రీ పెనిమిటి వానిమీద మోపిన నష్టమును అచ్చుకొనవలెను. న్యాయాధిపతులు తీర్మానించినట్లు దాని చెల్లింపవలెను.</a:t>
            </a:r>
          </a:p>
          <a:p>
            <a:pPr algn="just">
              <a:lnSpc>
                <a:spcPct val="150000"/>
              </a:lnSpc>
              <a:buNone/>
            </a:pPr>
            <a:r>
              <a:rPr lang="en-US" sz="3000" b="1">
                <a:solidFill>
                  <a:srgbClr val="FFFFFF"/>
                </a:solidFill>
                <a:cs typeface="Mandali"/>
              </a:rPr>
              <a:t>21:23</a:t>
            </a:r>
            <a:r>
              <a:rPr lang="en-US" sz="3000">
                <a:solidFill>
                  <a:srgbClr val="FFFFFF"/>
                </a:solidFill>
                <a:cs typeface="Mandali"/>
              </a:rPr>
              <a:t> హాని కలిగినయెడల నీవు ప్రాణమునకు ప్రాణము,</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21</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21:24</a:t>
            </a:r>
            <a:r>
              <a:rPr lang="en-US" sz="3000">
                <a:solidFill>
                  <a:srgbClr val="FFFFFF"/>
                </a:solidFill>
                <a:cs typeface="Mandali"/>
              </a:rPr>
              <a:t> కంటికి కన్ను, పంటికి పల్లు, చేతికి చెయ్యి, కాలికి కాలు,</a:t>
            </a:r>
          </a:p>
          <a:p>
            <a:pPr algn="just">
              <a:lnSpc>
                <a:spcPct val="150000"/>
              </a:lnSpc>
              <a:buNone/>
            </a:pPr>
            <a:r>
              <a:rPr lang="en-US" sz="3000" b="1">
                <a:solidFill>
                  <a:srgbClr val="FFFFFF"/>
                </a:solidFill>
                <a:cs typeface="Mandali"/>
              </a:rPr>
              <a:t>21:25</a:t>
            </a:r>
            <a:r>
              <a:rPr lang="en-US" sz="3000">
                <a:solidFill>
                  <a:srgbClr val="FFFFFF"/>
                </a:solidFill>
                <a:cs typeface="Mandali"/>
              </a:rPr>
              <a:t> వాతకు వాత, గాయమునకు గాయము, దెబ్బకు దెబ్బయు నియమింపవలెను.</a:t>
            </a:r>
          </a:p>
          <a:p>
            <a:pPr algn="just">
              <a:lnSpc>
                <a:spcPct val="150000"/>
              </a:lnSpc>
              <a:buNone/>
            </a:pPr>
            <a:r>
              <a:rPr lang="en-US" sz="3000" b="1">
                <a:solidFill>
                  <a:srgbClr val="FFFFFF"/>
                </a:solidFill>
                <a:cs typeface="Mandali"/>
              </a:rPr>
              <a:t>21:26</a:t>
            </a:r>
            <a:r>
              <a:rPr lang="en-US" sz="3000">
                <a:solidFill>
                  <a:srgbClr val="FFFFFF"/>
                </a:solidFill>
                <a:cs typeface="Mandali"/>
              </a:rPr>
              <a:t> ఒకడు తన దాసుని కన్నైనను తన దాసి కన్నైనను పోగొట్టినయెడల ఆ కంటి హానినిబట్టి వారిని స్వతంత్రునిగా పోనియ్యవలెను.</a:t>
            </a:r>
          </a:p>
          <a:p>
            <a:pPr algn="just">
              <a:lnSpc>
                <a:spcPct val="150000"/>
              </a:lnSpc>
              <a:buNone/>
            </a:pPr>
            <a:r>
              <a:rPr lang="en-US" sz="3000" b="1">
                <a:solidFill>
                  <a:srgbClr val="FFFFFF"/>
                </a:solidFill>
                <a:cs typeface="Mandali"/>
              </a:rPr>
              <a:t>21:27</a:t>
            </a:r>
            <a:r>
              <a:rPr lang="en-US" sz="3000">
                <a:solidFill>
                  <a:srgbClr val="FFFFFF"/>
                </a:solidFill>
                <a:cs typeface="Mandali"/>
              </a:rPr>
              <a:t> వాడు తన దాసుని పల్లయినను తన దాసి పల్లయినను ఊడగొట్టినయెడల ఆ పంటి నిమిత్తము వారిని స్వతంత్రులగా పోనియ్యవలెను.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3:7</a:t>
            </a:r>
            <a:r>
              <a:rPr lang="en-US" sz="3000">
                <a:solidFill>
                  <a:srgbClr val="FFFFFF"/>
                </a:solidFill>
                <a:cs typeface="Mandali"/>
              </a:rPr>
              <a:t> మరియు యెహోవా యిట్లనెను నేను ఐగుప్తులోనున్న నా ప్రజల బాధను నిశ్చయముగా చూచితిని, పనులలో తమ్మును కష్టపెట్టువారినిబట్టి వారు పెట్టిన మొరను వింటిని, వారి దుఃఖములు నాకు తెలిసేయున్నవి.</a:t>
            </a:r>
          </a:p>
          <a:p>
            <a:pPr algn="just">
              <a:lnSpc>
                <a:spcPct val="150000"/>
              </a:lnSpc>
              <a:buNone/>
            </a:pPr>
            <a:r>
              <a:rPr lang="en-US" sz="3000" b="1">
                <a:solidFill>
                  <a:srgbClr val="FFFFFF"/>
                </a:solidFill>
                <a:cs typeface="Mandali"/>
              </a:rPr>
              <a:t>3:8</a:t>
            </a:r>
            <a:r>
              <a:rPr lang="en-US" sz="3000">
                <a:solidFill>
                  <a:srgbClr val="FFFFFF"/>
                </a:solidFill>
                <a:cs typeface="Mandali"/>
              </a:rPr>
              <a:t> కాబట్టి ఐగుప్తీయుల చేతిలోనుండి వారిని విడిపించుటకును, ఆ దేశములోనుండి విశాలమైన మంచి దేశమునకు, అనగా కనానీయులకు హిత్తీయులకు అమోరీయులకు పెరిజ్జీయులకు హివ్వీయులకు యెబూసీయులకు నివాసస్థానమై, పాలు తేనెలు ప్రవహించు దేశమునకు వారిని నడిపించుటకును దిగివచ్చియున్నాను.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21</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21:28</a:t>
            </a:r>
            <a:r>
              <a:rPr lang="en-US" sz="3000">
                <a:solidFill>
                  <a:srgbClr val="FFFFFF"/>
                </a:solidFill>
                <a:cs typeface="Mandali"/>
              </a:rPr>
              <a:t> ఎద్దు పురుషునైనను స్త్రీనైనను చావపొడిచినయెడల నిశ్చయముగా రాళ్లతో ఆ యెద్దును చావకొట్టవలెను. దాని మాంసమును తినకూడదు, అయితే ఆ యెద్దు యజమానుడు నిర్దోషియగును.</a:t>
            </a:r>
          </a:p>
          <a:p>
            <a:pPr algn="just">
              <a:lnSpc>
                <a:spcPct val="150000"/>
              </a:lnSpc>
              <a:buNone/>
            </a:pPr>
            <a:r>
              <a:rPr lang="en-US" sz="3000" b="1">
                <a:solidFill>
                  <a:srgbClr val="FFFFFF"/>
                </a:solidFill>
                <a:cs typeface="Mandali"/>
              </a:rPr>
              <a:t>21:29</a:t>
            </a:r>
            <a:r>
              <a:rPr lang="en-US" sz="3000">
                <a:solidFill>
                  <a:srgbClr val="FFFFFF"/>
                </a:solidFill>
                <a:cs typeface="Mandali"/>
              </a:rPr>
              <a:t> ఆ యెద్దు అంతకు ముందు పొడుచునది అని దాని యజమానునికి తెలుపబడినను, వాడు దాని భద్రము చేయకుండుటవలన అది పురుషునైనను స్త్రీనైనను చంపినయెడల ఆ యెద్దును రాళ్లతో చావగొట్టవలెను; దాని యజమానుడు మరణశిక్ష నొందవలెను.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21</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21:30</a:t>
            </a:r>
            <a:r>
              <a:rPr lang="en-US" sz="3000">
                <a:solidFill>
                  <a:srgbClr val="FFFFFF"/>
                </a:solidFill>
                <a:cs typeface="Mandali"/>
              </a:rPr>
              <a:t> వానికి పరిక్రయ ధనము నియమింపబడినయెడల వానికి నియమింపబడిన అన్నిటి ప్రకారము తన ప్రాణ విమోచన నిమిత్తము ధనము చెల్లింపవలెను.</a:t>
            </a:r>
          </a:p>
          <a:p>
            <a:pPr algn="just">
              <a:lnSpc>
                <a:spcPct val="150000"/>
              </a:lnSpc>
              <a:buNone/>
            </a:pPr>
            <a:r>
              <a:rPr lang="en-US" sz="3000" b="1">
                <a:solidFill>
                  <a:srgbClr val="FFFFFF"/>
                </a:solidFill>
                <a:cs typeface="Mandali"/>
              </a:rPr>
              <a:t>21:31</a:t>
            </a:r>
            <a:r>
              <a:rPr lang="en-US" sz="3000">
                <a:solidFill>
                  <a:srgbClr val="FFFFFF"/>
                </a:solidFill>
                <a:cs typeface="Mandali"/>
              </a:rPr>
              <a:t> అది కుమారుని పొడిచినను కుమార్తెను పొడిచినను ఈ విధి చొప్పున అతడు చేయవలెను.</a:t>
            </a:r>
          </a:p>
          <a:p>
            <a:pPr algn="just">
              <a:lnSpc>
                <a:spcPct val="150000"/>
              </a:lnSpc>
              <a:buNone/>
            </a:pPr>
            <a:r>
              <a:rPr lang="en-US" sz="3000" b="1">
                <a:solidFill>
                  <a:srgbClr val="FFFFFF"/>
                </a:solidFill>
                <a:cs typeface="Mandali"/>
              </a:rPr>
              <a:t>21:32</a:t>
            </a:r>
            <a:r>
              <a:rPr lang="en-US" sz="3000">
                <a:solidFill>
                  <a:srgbClr val="FFFFFF"/>
                </a:solidFill>
                <a:cs typeface="Mandali"/>
              </a:rPr>
              <a:t> ఆ యెద్దు దాసునినైనను దాసినైనను పొడిచినయెడల వారి యజమానునికి ముప్పది తులముల వెండి చెల్లింపవలెను. మరియు ఆ యెద్దును రాళ్లతో చావకొట్టవలెను.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21</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21:33</a:t>
            </a:r>
            <a:r>
              <a:rPr lang="en-US" sz="3000">
                <a:solidFill>
                  <a:srgbClr val="FFFFFF"/>
                </a:solidFill>
                <a:cs typeface="Mandali"/>
              </a:rPr>
              <a:t> ఒకడు గోతిమీది కప్పు తీయుటవలన, లేక ఒకడు గొయ్యి త్రవ్వి దాని కప్పకపోవుటవలన, దానిలో ఎద్దయినను గాడిదయైనను పడినయెడల</a:t>
            </a:r>
          </a:p>
          <a:p>
            <a:pPr algn="just">
              <a:lnSpc>
                <a:spcPct val="150000"/>
              </a:lnSpc>
              <a:buNone/>
            </a:pPr>
            <a:r>
              <a:rPr lang="en-US" sz="3000" b="1">
                <a:solidFill>
                  <a:srgbClr val="FFFFFF"/>
                </a:solidFill>
                <a:cs typeface="Mandali"/>
              </a:rPr>
              <a:t>21:34</a:t>
            </a:r>
            <a:r>
              <a:rPr lang="en-US" sz="3000">
                <a:solidFill>
                  <a:srgbClr val="FFFFFF"/>
                </a:solidFill>
                <a:cs typeface="Mandali"/>
              </a:rPr>
              <a:t> ఆ గోతి ఖామందులు ఆ నష్టమును అచ్చుకొనవలెను; వాటి యజమానునికి సొమ్ము ఇయ్యవలెను; చచ్చినది వానిదగును.</a:t>
            </a:r>
          </a:p>
          <a:p>
            <a:pPr algn="just">
              <a:lnSpc>
                <a:spcPct val="150000"/>
              </a:lnSpc>
              <a:buNone/>
            </a:pPr>
            <a:r>
              <a:rPr lang="en-US" sz="3000" b="1">
                <a:solidFill>
                  <a:srgbClr val="FFFFFF"/>
                </a:solidFill>
                <a:cs typeface="Mandali"/>
              </a:rPr>
              <a:t>21:35</a:t>
            </a:r>
            <a:r>
              <a:rPr lang="en-US" sz="3000">
                <a:solidFill>
                  <a:srgbClr val="FFFFFF"/>
                </a:solidFill>
                <a:cs typeface="Mandali"/>
              </a:rPr>
              <a:t> ఒకని యెద్దు వేరొకని యెద్దు చచ్చునట్లు దాని పొడిచినయెడల బ్రదికియున్న ఎద్దును అమ్మి దాని విలువను పంచుకొనవలెను, చచ్చిన యెద్దును పంచుకొనవలెను.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21</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21:36</a:t>
            </a:r>
            <a:r>
              <a:rPr lang="en-US" sz="3000">
                <a:solidFill>
                  <a:srgbClr val="FFFFFF"/>
                </a:solidFill>
                <a:cs typeface="Mandali"/>
              </a:rPr>
              <a:t> అయితే అంతకు ముందు ఆ యెద్దు పొడుచునది అని తెలియబడియు దాని యజమానుడు దాని భద్రము చేయనివాడైతే వాడు నిశ్చయముగా ఎద్దుకు ఎద్దునియ్యవలెను; చచ్చినది వానిదగును.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667000"/>
            <a:ext cx="11430000" cy="1270000"/>
          </a:xfrm>
        </p:spPr>
        <p:txBody>
          <a:bodyPr/>
          <a:lstStyle/>
          <a:p>
            <a:pPr algn="ctr"/>
            <a:r>
              <a:rPr lang="en-US" sz="5000" b="1">
                <a:solidFill>
                  <a:srgbClr val="FFFFFF"/>
                </a:solidFill>
                <a:cs typeface="Mandali"/>
              </a:rPr>
              <a:t>నిర్గమకాండము</a:t>
            </a:r>
          </a:p>
        </p:txBody>
      </p:sp>
      <p:sp>
        <p:nvSpPr>
          <p:cNvPr id="3" name="Subtitle 2"/>
          <p:cNvSpPr>
            <a:spLocks noGrp="1"/>
          </p:cNvSpPr>
          <p:nvPr>
            <p:ph type="subTitle" idx="1"/>
          </p:nvPr>
        </p:nvSpPr>
        <p:spPr>
          <a:xfrm>
            <a:off x="304800" y="4064000"/>
            <a:ext cx="11430000" cy="2540000"/>
          </a:xfrm>
        </p:spPr>
        <p:txBody>
          <a:bodyPr>
            <a:normAutofit lnSpcReduction="10000"/>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US" sz="3000" b="1">
                <a:solidFill>
                  <a:srgbClr val="FFFFFF"/>
                </a:solidFill>
                <a:cs typeface="Mandali"/>
              </a:rPr>
              <a:t>అధ్యాయము 22
పరిశుద్ధ గ్రంధము
www.TeluguBibleStudy.com</a:t>
            </a:r>
          </a:p>
        </p:txBody>
      </p:sp>
      <p:pic>
        <p:nvPicPr>
          <p:cNvPr id="4" name="Picture 4"/>
          <p:cNvPicPr>
            <a:picLocks noChangeAspect="1"/>
          </p:cNvPicPr>
          <p:nvPr/>
        </p:nvPicPr>
        <p:blipFill>
          <a:blip r:embed="rId2"/>
          <a:stretch>
            <a:fillRect/>
          </a:stretch>
        </p:blipFill>
        <p:spPr>
          <a:xfrm>
            <a:off x="4445000" y="127000"/>
            <a:ext cx="2540000" cy="2540000"/>
          </a:xfrm>
          <a:prstGeom prst="rect">
            <a:avLst/>
          </a:prstGeom>
        </p:spPr>
      </p:pic>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22</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22:1</a:t>
            </a:r>
            <a:r>
              <a:rPr lang="en-US" sz="3000">
                <a:solidFill>
                  <a:srgbClr val="FFFFFF"/>
                </a:solidFill>
                <a:cs typeface="Mandali"/>
              </a:rPr>
              <a:t> ఒకడు ఎద్దునైనను గొఱ్ఱనైనను దొంగిలించి దాని అమ్మినను చంపినను ఆ యెద్దుకు ప్రతిగా అయిదు ఎద్దులను ఆ గొఱ్ఱకు ప్రతిగా నాలుగు గొఱ్ఱలను ఇయ్యవలెను.</a:t>
            </a:r>
          </a:p>
          <a:p>
            <a:pPr algn="just">
              <a:lnSpc>
                <a:spcPct val="150000"/>
              </a:lnSpc>
              <a:buNone/>
            </a:pPr>
            <a:r>
              <a:rPr lang="en-US" sz="3000" b="1">
                <a:solidFill>
                  <a:srgbClr val="FFFFFF"/>
                </a:solidFill>
                <a:cs typeface="Mandali"/>
              </a:rPr>
              <a:t>22:2</a:t>
            </a:r>
            <a:r>
              <a:rPr lang="en-US" sz="3000">
                <a:solidFill>
                  <a:srgbClr val="FFFFFF"/>
                </a:solidFill>
                <a:cs typeface="Mandali"/>
              </a:rPr>
              <a:t> దొంగ కన్నము వేయుచుండగా వాడు దొరికి చచ్చునట్లు కొట్టబడినయెడల అందువలన రక్తాపరాధముండదు.</a:t>
            </a:r>
          </a:p>
          <a:p>
            <a:pPr algn="just">
              <a:lnSpc>
                <a:spcPct val="150000"/>
              </a:lnSpc>
              <a:buNone/>
            </a:pPr>
            <a:r>
              <a:rPr lang="en-US" sz="3000" b="1">
                <a:solidFill>
                  <a:srgbClr val="FFFFFF"/>
                </a:solidFill>
                <a:cs typeface="Mandali"/>
              </a:rPr>
              <a:t>22:3</a:t>
            </a:r>
            <a:r>
              <a:rPr lang="en-US" sz="3000">
                <a:solidFill>
                  <a:srgbClr val="FFFFFF"/>
                </a:solidFill>
                <a:cs typeface="Mandali"/>
              </a:rPr>
              <a:t> సూర్యుడు ఉదయించిన తరువాత వాని కొట్టినయెడల వానికి రక్తాపరాధముండును; వాడు సరిగా సొమ్ము మరల చెల్లింపవలెను. వానికేమియు లేకపోయినయెడల వాడు దొంగతనము చేసినందున అమ్మబడవలెను.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22</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22:4</a:t>
            </a:r>
            <a:r>
              <a:rPr lang="en-US" sz="3000">
                <a:solidFill>
                  <a:srgbClr val="FFFFFF"/>
                </a:solidFill>
                <a:cs typeface="Mandali"/>
              </a:rPr>
              <a:t> వాడు దొంగిలినది ఎద్దయినను గాడిదయైనను గొఱ్ఱయైనను సరే అది ప్రాణముతో వానియొద్ద దొరికినయెడల రెండంతలు చెల్లింపవలెను.</a:t>
            </a:r>
          </a:p>
          <a:p>
            <a:pPr algn="just">
              <a:lnSpc>
                <a:spcPct val="150000"/>
              </a:lnSpc>
              <a:buNone/>
            </a:pPr>
            <a:r>
              <a:rPr lang="en-US" sz="3000" b="1">
                <a:solidFill>
                  <a:srgbClr val="FFFFFF"/>
                </a:solidFill>
                <a:cs typeface="Mandali"/>
              </a:rPr>
              <a:t>22:5</a:t>
            </a:r>
            <a:r>
              <a:rPr lang="en-US" sz="3000">
                <a:solidFill>
                  <a:srgbClr val="FFFFFF"/>
                </a:solidFill>
                <a:cs typeface="Mandali"/>
              </a:rPr>
              <a:t> ఒకడు చేనునైనను ద్రాక్షతోటనైనను మేపుటకు తన పశువును విడిపించగా ఆ పశువు వేరొకని చేను మేసినయెడల అతడు తన చేలలోని మంచిదియు ద్రాక్ష తోటలోని మంచిదియు దానికి ప్రతిగా నియ్యవలెను. </a:t>
            </a:r>
          </a:p>
          <a:p>
            <a:pPr algn="just">
              <a:lnSpc>
                <a:spcPct val="150000"/>
              </a:lnSpc>
              <a:buNone/>
            </a:pPr>
            <a:r>
              <a:rPr lang="en-US" sz="3000" b="1">
                <a:solidFill>
                  <a:srgbClr val="FFFFFF"/>
                </a:solidFill>
                <a:cs typeface="Mandali"/>
              </a:rPr>
              <a:t>22:6</a:t>
            </a:r>
            <a:r>
              <a:rPr lang="en-US" sz="3000">
                <a:solidFill>
                  <a:srgbClr val="FFFFFF"/>
                </a:solidFill>
                <a:cs typeface="Mandali"/>
              </a:rPr>
              <a:t> అగ్ని రగిలి ముండ్ల కంపలు అంటుకొనుటవలన పంట కుప్పయైనను పంటపైరైనను చేనైనను కాలిపోయినయెడల అగ్ని నంటించినవాడు ఆ నష్టమును అచ్చుకొనవలెను.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22</a:t>
            </a:r>
          </a:p>
        </p:txBody>
      </p:sp>
      <p:sp>
        <p:nvSpPr>
          <p:cNvPr id="3" name="Content Placeholder 2"/>
          <p:cNvSpPr>
            <a:spLocks noGrp="1"/>
          </p:cNvSpPr>
          <p:nvPr>
            <p:ph idx="1"/>
          </p:nvPr>
        </p:nvSpPr>
        <p:spPr>
          <a:xfrm>
            <a:off x="304800" y="1143000"/>
            <a:ext cx="11557000" cy="5715000"/>
          </a:xfrm>
        </p:spPr>
        <p:txBody>
          <a:bodyPr>
            <a:normAutofit fontScale="92500" lnSpcReduction="10000"/>
          </a:bodyPr>
          <a:lstStyle/>
          <a:p>
            <a:pPr algn="just">
              <a:lnSpc>
                <a:spcPct val="150000"/>
              </a:lnSpc>
              <a:buNone/>
            </a:pPr>
            <a:r>
              <a:rPr lang="en-US" sz="3000" b="1" dirty="0">
                <a:solidFill>
                  <a:srgbClr val="FFFFFF"/>
                </a:solidFill>
                <a:cs typeface="Mandali"/>
              </a:rPr>
              <a:t>22:7</a:t>
            </a:r>
            <a:r>
              <a:rPr lang="en-US" sz="3000" dirty="0">
                <a:solidFill>
                  <a:srgbClr val="FFFFFF"/>
                </a:solidFill>
                <a:cs typeface="Mandali"/>
              </a:rPr>
              <a:t> </a:t>
            </a:r>
            <a:r>
              <a:rPr lang="en-US" sz="3000" dirty="0" err="1">
                <a:solidFill>
                  <a:srgbClr val="FFFFFF"/>
                </a:solidFill>
                <a:cs typeface="Mandali"/>
              </a:rPr>
              <a:t>ఒకడు</a:t>
            </a:r>
            <a:r>
              <a:rPr lang="en-US" sz="3000" dirty="0">
                <a:solidFill>
                  <a:srgbClr val="FFFFFF"/>
                </a:solidFill>
                <a:cs typeface="Mandali"/>
              </a:rPr>
              <a:t> </a:t>
            </a:r>
            <a:r>
              <a:rPr lang="en-US" sz="3000" dirty="0" err="1">
                <a:solidFill>
                  <a:srgbClr val="FFFFFF"/>
                </a:solidFill>
                <a:cs typeface="Mandali"/>
              </a:rPr>
              <a:t>సొమ్మయినను</a:t>
            </a:r>
            <a:r>
              <a:rPr lang="en-US" sz="3000" dirty="0">
                <a:solidFill>
                  <a:srgbClr val="FFFFFF"/>
                </a:solidFill>
                <a:cs typeface="Mandali"/>
              </a:rPr>
              <a:t> </a:t>
            </a:r>
            <a:r>
              <a:rPr lang="en-US" sz="3000" dirty="0" err="1">
                <a:solidFill>
                  <a:srgbClr val="FFFFFF"/>
                </a:solidFill>
                <a:cs typeface="Mandali"/>
              </a:rPr>
              <a:t>సామానైనను</a:t>
            </a:r>
            <a:r>
              <a:rPr lang="en-US" sz="3000" dirty="0">
                <a:solidFill>
                  <a:srgbClr val="FFFFFF"/>
                </a:solidFill>
                <a:cs typeface="Mandali"/>
              </a:rPr>
              <a:t> </a:t>
            </a:r>
            <a:r>
              <a:rPr lang="en-US" sz="3000" dirty="0" err="1">
                <a:solidFill>
                  <a:srgbClr val="FFFFFF"/>
                </a:solidFill>
                <a:cs typeface="Mandali"/>
              </a:rPr>
              <a:t>జాగ్రత్తపెట్టుటకు</a:t>
            </a:r>
            <a:r>
              <a:rPr lang="en-US" sz="3000" dirty="0">
                <a:solidFill>
                  <a:srgbClr val="FFFFFF"/>
                </a:solidFill>
                <a:cs typeface="Mandali"/>
              </a:rPr>
              <a:t> </a:t>
            </a:r>
            <a:r>
              <a:rPr lang="en-US" sz="3000" dirty="0" err="1">
                <a:solidFill>
                  <a:srgbClr val="FFFFFF"/>
                </a:solidFill>
                <a:cs typeface="Mandali"/>
              </a:rPr>
              <a:t>తన</a:t>
            </a:r>
            <a:r>
              <a:rPr lang="en-US" sz="3000" dirty="0">
                <a:solidFill>
                  <a:srgbClr val="FFFFFF"/>
                </a:solidFill>
                <a:cs typeface="Mandali"/>
              </a:rPr>
              <a:t> </a:t>
            </a:r>
            <a:r>
              <a:rPr lang="en-US" sz="3000" dirty="0" err="1">
                <a:solidFill>
                  <a:srgbClr val="FFFFFF"/>
                </a:solidFill>
                <a:cs typeface="Mandali"/>
              </a:rPr>
              <a:t>పొరుగువానికి</a:t>
            </a:r>
            <a:r>
              <a:rPr lang="en-US" sz="3000" dirty="0">
                <a:solidFill>
                  <a:srgbClr val="FFFFFF"/>
                </a:solidFill>
                <a:cs typeface="Mandali"/>
              </a:rPr>
              <a:t> </a:t>
            </a:r>
            <a:r>
              <a:rPr lang="en-US" sz="3000" dirty="0" err="1">
                <a:solidFill>
                  <a:srgbClr val="FFFFFF"/>
                </a:solidFill>
                <a:cs typeface="Mandali"/>
              </a:rPr>
              <a:t>అప్పగించినప్పుడు</a:t>
            </a:r>
            <a:r>
              <a:rPr lang="en-US" sz="3000" dirty="0">
                <a:solidFill>
                  <a:srgbClr val="FFFFFF"/>
                </a:solidFill>
                <a:cs typeface="Mandali"/>
              </a:rPr>
              <a:t> </a:t>
            </a:r>
            <a:r>
              <a:rPr lang="en-US" sz="3000" dirty="0" err="1">
                <a:solidFill>
                  <a:srgbClr val="FFFFFF"/>
                </a:solidFill>
                <a:cs typeface="Mandali"/>
              </a:rPr>
              <a:t>అది</a:t>
            </a:r>
            <a:r>
              <a:rPr lang="en-US" sz="3000" dirty="0">
                <a:solidFill>
                  <a:srgbClr val="FFFFFF"/>
                </a:solidFill>
                <a:cs typeface="Mandali"/>
              </a:rPr>
              <a:t> ఆ </a:t>
            </a:r>
            <a:r>
              <a:rPr lang="en-US" sz="3000" dirty="0" err="1">
                <a:solidFill>
                  <a:srgbClr val="FFFFFF"/>
                </a:solidFill>
                <a:cs typeface="Mandali"/>
              </a:rPr>
              <a:t>మనుష్యుని</a:t>
            </a:r>
            <a:r>
              <a:rPr lang="en-US" sz="3000" dirty="0">
                <a:solidFill>
                  <a:srgbClr val="FFFFFF"/>
                </a:solidFill>
                <a:cs typeface="Mandali"/>
              </a:rPr>
              <a:t> </a:t>
            </a:r>
            <a:r>
              <a:rPr lang="en-US" sz="3000" dirty="0" err="1">
                <a:solidFill>
                  <a:srgbClr val="FFFFFF"/>
                </a:solidFill>
                <a:cs typeface="Mandali"/>
              </a:rPr>
              <a:t>యింట</a:t>
            </a:r>
            <a:r>
              <a:rPr lang="en-US" sz="3000" dirty="0">
                <a:solidFill>
                  <a:srgbClr val="FFFFFF"/>
                </a:solidFill>
                <a:cs typeface="Mandali"/>
              </a:rPr>
              <a:t> </a:t>
            </a:r>
            <a:r>
              <a:rPr lang="en-US" sz="3000" dirty="0" err="1">
                <a:solidFill>
                  <a:srgbClr val="FFFFFF"/>
                </a:solidFill>
                <a:cs typeface="Mandali"/>
              </a:rPr>
              <a:t>నుండి</a:t>
            </a:r>
            <a:r>
              <a:rPr lang="en-US" sz="3000" dirty="0">
                <a:solidFill>
                  <a:srgbClr val="FFFFFF"/>
                </a:solidFill>
                <a:cs typeface="Mandali"/>
              </a:rPr>
              <a:t> </a:t>
            </a:r>
            <a:r>
              <a:rPr lang="en-US" sz="3000" dirty="0" err="1">
                <a:solidFill>
                  <a:srgbClr val="FFFFFF"/>
                </a:solidFill>
                <a:cs typeface="Mandali"/>
              </a:rPr>
              <a:t>దొంగిలింపబడి</a:t>
            </a:r>
            <a:r>
              <a:rPr lang="en-US" sz="3000" dirty="0">
                <a:solidFill>
                  <a:srgbClr val="FFFFFF"/>
                </a:solidFill>
                <a:cs typeface="Mandali"/>
              </a:rPr>
              <a:t> ఆ </a:t>
            </a:r>
            <a:r>
              <a:rPr lang="en-US" sz="3000" dirty="0" err="1">
                <a:solidFill>
                  <a:srgbClr val="FFFFFF"/>
                </a:solidFill>
                <a:cs typeface="Mandali"/>
              </a:rPr>
              <a:t>దొంగ</a:t>
            </a:r>
            <a:r>
              <a:rPr lang="en-US" sz="3000" dirty="0">
                <a:solidFill>
                  <a:srgbClr val="FFFFFF"/>
                </a:solidFill>
                <a:cs typeface="Mandali"/>
              </a:rPr>
              <a:t> </a:t>
            </a:r>
            <a:r>
              <a:rPr lang="en-US" sz="3000" dirty="0" err="1">
                <a:solidFill>
                  <a:srgbClr val="FFFFFF"/>
                </a:solidFill>
                <a:cs typeface="Mandali"/>
              </a:rPr>
              <a:t>దొరికినయెడల</a:t>
            </a:r>
            <a:r>
              <a:rPr lang="en-US" sz="3000" dirty="0">
                <a:solidFill>
                  <a:srgbClr val="FFFFFF"/>
                </a:solidFill>
                <a:cs typeface="Mandali"/>
              </a:rPr>
              <a:t> </a:t>
            </a:r>
            <a:r>
              <a:rPr lang="en-US" sz="3000" dirty="0" err="1">
                <a:solidFill>
                  <a:srgbClr val="FFFFFF"/>
                </a:solidFill>
                <a:cs typeface="Mandali"/>
              </a:rPr>
              <a:t>వాడు</a:t>
            </a:r>
            <a:r>
              <a:rPr lang="en-US" sz="3000" dirty="0">
                <a:solidFill>
                  <a:srgbClr val="FFFFFF"/>
                </a:solidFill>
                <a:cs typeface="Mandali"/>
              </a:rPr>
              <a:t> </a:t>
            </a:r>
            <a:r>
              <a:rPr lang="en-US" sz="3000" dirty="0" err="1">
                <a:solidFill>
                  <a:srgbClr val="FFFFFF"/>
                </a:solidFill>
                <a:cs typeface="Mandali"/>
              </a:rPr>
              <a:t>దానికి</a:t>
            </a:r>
            <a:r>
              <a:rPr lang="en-US" sz="3000" dirty="0">
                <a:solidFill>
                  <a:srgbClr val="FFFFFF"/>
                </a:solidFill>
                <a:cs typeface="Mandali"/>
              </a:rPr>
              <a:t> </a:t>
            </a:r>
            <a:r>
              <a:rPr lang="en-US" sz="3000" dirty="0" err="1">
                <a:solidFill>
                  <a:srgbClr val="FFFFFF"/>
                </a:solidFill>
                <a:cs typeface="Mandali"/>
              </a:rPr>
              <a:t>రెండంతలు</a:t>
            </a:r>
            <a:r>
              <a:rPr lang="en-US" sz="3000" dirty="0">
                <a:solidFill>
                  <a:srgbClr val="FFFFFF"/>
                </a:solidFill>
                <a:cs typeface="Mandali"/>
              </a:rPr>
              <a:t> </a:t>
            </a:r>
            <a:r>
              <a:rPr lang="en-US" sz="3000" dirty="0" err="1">
                <a:solidFill>
                  <a:srgbClr val="FFFFFF"/>
                </a:solidFill>
                <a:cs typeface="Mandali"/>
              </a:rPr>
              <a:t>అచ్చుకొనవలెను</a:t>
            </a:r>
            <a:r>
              <a:rPr lang="en-US" sz="3000" dirty="0">
                <a:solidFill>
                  <a:srgbClr val="FFFFFF"/>
                </a:solidFill>
                <a:cs typeface="Mandali"/>
              </a:rPr>
              <a:t>;</a:t>
            </a:r>
          </a:p>
          <a:p>
            <a:pPr algn="just">
              <a:lnSpc>
                <a:spcPct val="150000"/>
              </a:lnSpc>
              <a:buNone/>
            </a:pPr>
            <a:r>
              <a:rPr lang="en-US" sz="3000" b="1" dirty="0">
                <a:solidFill>
                  <a:srgbClr val="FFFFFF"/>
                </a:solidFill>
                <a:cs typeface="Mandali"/>
              </a:rPr>
              <a:t>22:8</a:t>
            </a:r>
            <a:r>
              <a:rPr lang="en-US" sz="3000" dirty="0">
                <a:solidFill>
                  <a:srgbClr val="FFFFFF"/>
                </a:solidFill>
                <a:cs typeface="Mandali"/>
              </a:rPr>
              <a:t> ఆ </a:t>
            </a:r>
            <a:r>
              <a:rPr lang="en-US" sz="3000" dirty="0" err="1">
                <a:solidFill>
                  <a:srgbClr val="FFFFFF"/>
                </a:solidFill>
                <a:cs typeface="Mandali"/>
              </a:rPr>
              <a:t>దొంగ</a:t>
            </a:r>
            <a:r>
              <a:rPr lang="en-US" sz="3000" dirty="0">
                <a:solidFill>
                  <a:srgbClr val="FFFFFF"/>
                </a:solidFill>
                <a:cs typeface="Mandali"/>
              </a:rPr>
              <a:t> </a:t>
            </a:r>
            <a:r>
              <a:rPr lang="en-US" sz="3000" dirty="0" err="1">
                <a:solidFill>
                  <a:srgbClr val="FFFFFF"/>
                </a:solidFill>
                <a:cs typeface="Mandali"/>
              </a:rPr>
              <a:t>దొరకనియెడల</a:t>
            </a:r>
            <a:r>
              <a:rPr lang="en-US" sz="3000" dirty="0">
                <a:solidFill>
                  <a:srgbClr val="FFFFFF"/>
                </a:solidFill>
                <a:cs typeface="Mandali"/>
              </a:rPr>
              <a:t> ఆ </a:t>
            </a:r>
            <a:r>
              <a:rPr lang="en-US" sz="3000" dirty="0" err="1">
                <a:solidFill>
                  <a:srgbClr val="FFFFFF"/>
                </a:solidFill>
                <a:cs typeface="Mandali"/>
              </a:rPr>
              <a:t>యింటి</a:t>
            </a:r>
            <a:r>
              <a:rPr lang="en-US" sz="3000" dirty="0">
                <a:solidFill>
                  <a:srgbClr val="FFFFFF"/>
                </a:solidFill>
                <a:cs typeface="Mandali"/>
              </a:rPr>
              <a:t> </a:t>
            </a:r>
            <a:r>
              <a:rPr lang="en-US" sz="3000" dirty="0" err="1">
                <a:solidFill>
                  <a:srgbClr val="FFFFFF"/>
                </a:solidFill>
                <a:cs typeface="Mandali"/>
              </a:rPr>
              <a:t>యజమానుడు</a:t>
            </a:r>
            <a:r>
              <a:rPr lang="en-US" sz="3000" dirty="0">
                <a:solidFill>
                  <a:srgbClr val="FFFFFF"/>
                </a:solidFill>
                <a:cs typeface="Mandali"/>
              </a:rPr>
              <a:t> </a:t>
            </a:r>
            <a:r>
              <a:rPr lang="en-US" sz="3000" dirty="0" err="1">
                <a:solidFill>
                  <a:srgbClr val="FFFFFF"/>
                </a:solidFill>
                <a:cs typeface="Mandali"/>
              </a:rPr>
              <a:t>తన</a:t>
            </a:r>
            <a:r>
              <a:rPr lang="en-US" sz="3000" dirty="0">
                <a:solidFill>
                  <a:srgbClr val="FFFFFF"/>
                </a:solidFill>
                <a:cs typeface="Mandali"/>
              </a:rPr>
              <a:t> </a:t>
            </a:r>
            <a:r>
              <a:rPr lang="en-US" sz="3000" dirty="0" err="1">
                <a:solidFill>
                  <a:srgbClr val="FFFFFF"/>
                </a:solidFill>
                <a:cs typeface="Mandali"/>
              </a:rPr>
              <a:t>పొరుగువాని</a:t>
            </a:r>
            <a:r>
              <a:rPr lang="en-US" sz="3000" dirty="0">
                <a:solidFill>
                  <a:srgbClr val="FFFFFF"/>
                </a:solidFill>
                <a:cs typeface="Mandali"/>
              </a:rPr>
              <a:t> </a:t>
            </a:r>
            <a:r>
              <a:rPr lang="en-US" sz="3000" dirty="0" err="1">
                <a:solidFill>
                  <a:srgbClr val="FFFFFF"/>
                </a:solidFill>
                <a:cs typeface="Mandali"/>
              </a:rPr>
              <a:t>పదార్థములను</a:t>
            </a:r>
            <a:r>
              <a:rPr lang="en-US" sz="3000" dirty="0">
                <a:solidFill>
                  <a:srgbClr val="FFFFFF"/>
                </a:solidFill>
                <a:cs typeface="Mandali"/>
              </a:rPr>
              <a:t> </a:t>
            </a:r>
            <a:r>
              <a:rPr lang="en-US" sz="3000" dirty="0" err="1">
                <a:solidFill>
                  <a:srgbClr val="FFFFFF"/>
                </a:solidFill>
                <a:cs typeface="Mandali"/>
              </a:rPr>
              <a:t>తీసికొనెనో</a:t>
            </a:r>
            <a:r>
              <a:rPr lang="en-US" sz="3000" dirty="0">
                <a:solidFill>
                  <a:srgbClr val="FFFFFF"/>
                </a:solidFill>
                <a:cs typeface="Mandali"/>
              </a:rPr>
              <a:t> </a:t>
            </a:r>
            <a:r>
              <a:rPr lang="en-US" sz="3000" dirty="0" err="1">
                <a:solidFill>
                  <a:srgbClr val="FFFFFF"/>
                </a:solidFill>
                <a:cs typeface="Mandali"/>
              </a:rPr>
              <a:t>లేదో</a:t>
            </a:r>
            <a:r>
              <a:rPr lang="en-US" sz="3000" dirty="0">
                <a:solidFill>
                  <a:srgbClr val="FFFFFF"/>
                </a:solidFill>
                <a:cs typeface="Mandali"/>
              </a:rPr>
              <a:t> </a:t>
            </a:r>
            <a:r>
              <a:rPr lang="en-US" sz="3000" dirty="0" err="1">
                <a:solidFill>
                  <a:srgbClr val="FFFFFF"/>
                </a:solidFill>
                <a:cs typeface="Mandali"/>
              </a:rPr>
              <a:t>పరిష్కారమగుటకై</a:t>
            </a:r>
            <a:r>
              <a:rPr lang="en-US" sz="3000" dirty="0">
                <a:solidFill>
                  <a:srgbClr val="FFFFFF"/>
                </a:solidFill>
                <a:cs typeface="Mandali"/>
              </a:rPr>
              <a:t> </a:t>
            </a:r>
            <a:r>
              <a:rPr lang="en-US" sz="3000" dirty="0" err="1">
                <a:solidFill>
                  <a:srgbClr val="FFFFFF"/>
                </a:solidFill>
                <a:cs typeface="Mandali"/>
              </a:rPr>
              <a:t>దేవుని</a:t>
            </a:r>
            <a:r>
              <a:rPr lang="en-US" sz="3000" dirty="0">
                <a:solidFill>
                  <a:srgbClr val="FFFFFF"/>
                </a:solidFill>
                <a:cs typeface="Mandali"/>
              </a:rPr>
              <a:t> </a:t>
            </a:r>
            <a:r>
              <a:rPr lang="en-US" sz="3000" dirty="0" err="1">
                <a:solidFill>
                  <a:srgbClr val="FFFFFF"/>
                </a:solidFill>
                <a:cs typeface="Mandali"/>
              </a:rPr>
              <a:t>యొద్దకు</a:t>
            </a:r>
            <a:r>
              <a:rPr lang="en-US" sz="3000" dirty="0">
                <a:solidFill>
                  <a:srgbClr val="FFFFFF"/>
                </a:solidFill>
                <a:cs typeface="Mandali"/>
              </a:rPr>
              <a:t> </a:t>
            </a:r>
            <a:r>
              <a:rPr lang="en-US" sz="3000" dirty="0" err="1">
                <a:solidFill>
                  <a:srgbClr val="FFFFFF"/>
                </a:solidFill>
                <a:cs typeface="Mandali"/>
              </a:rPr>
              <a:t>రావలెను</a:t>
            </a:r>
            <a:r>
              <a:rPr lang="en-US" sz="3000" dirty="0">
                <a:solidFill>
                  <a:srgbClr val="FFFFFF"/>
                </a:solidFill>
                <a:cs typeface="Mandali"/>
              </a:rPr>
              <a:t>.</a:t>
            </a:r>
          </a:p>
          <a:p>
            <a:pPr algn="just">
              <a:lnSpc>
                <a:spcPct val="150000"/>
              </a:lnSpc>
              <a:buNone/>
            </a:pPr>
            <a:r>
              <a:rPr lang="en-US" sz="3000" b="1" dirty="0">
                <a:solidFill>
                  <a:srgbClr val="FFFFFF"/>
                </a:solidFill>
                <a:cs typeface="Mandali"/>
              </a:rPr>
              <a:t>22:9</a:t>
            </a:r>
            <a:r>
              <a:rPr lang="en-US" sz="3000" dirty="0">
                <a:solidFill>
                  <a:srgbClr val="FFFFFF"/>
                </a:solidFill>
                <a:cs typeface="Mandali"/>
              </a:rPr>
              <a:t> </a:t>
            </a:r>
            <a:r>
              <a:rPr lang="en-US" sz="3000" dirty="0" err="1">
                <a:solidFill>
                  <a:srgbClr val="FFFFFF"/>
                </a:solidFill>
                <a:cs typeface="Mandali"/>
              </a:rPr>
              <a:t>ప్రతి</a:t>
            </a:r>
            <a:r>
              <a:rPr lang="en-US" sz="3000" dirty="0">
                <a:solidFill>
                  <a:srgbClr val="FFFFFF"/>
                </a:solidFill>
                <a:cs typeface="Mandali"/>
              </a:rPr>
              <a:t> </a:t>
            </a:r>
            <a:r>
              <a:rPr lang="en-US" sz="3000" dirty="0" err="1">
                <a:solidFill>
                  <a:srgbClr val="FFFFFF"/>
                </a:solidFill>
                <a:cs typeface="Mandali"/>
              </a:rPr>
              <a:t>విధమైన</a:t>
            </a:r>
            <a:r>
              <a:rPr lang="en-US" sz="3000" dirty="0">
                <a:solidFill>
                  <a:srgbClr val="FFFFFF"/>
                </a:solidFill>
                <a:cs typeface="Mandali"/>
              </a:rPr>
              <a:t> </a:t>
            </a:r>
            <a:r>
              <a:rPr lang="en-US" sz="3000" dirty="0" err="1">
                <a:solidFill>
                  <a:srgbClr val="FFFFFF"/>
                </a:solidFill>
                <a:cs typeface="Mandali"/>
              </a:rPr>
              <a:t>ద్రోహమునుగూర్చి</a:t>
            </a:r>
            <a:r>
              <a:rPr lang="en-US" sz="3000" dirty="0">
                <a:solidFill>
                  <a:srgbClr val="FFFFFF"/>
                </a:solidFill>
                <a:cs typeface="Mandali"/>
              </a:rPr>
              <a:t>, </a:t>
            </a:r>
            <a:r>
              <a:rPr lang="en-US" sz="3000" dirty="0" err="1">
                <a:solidFill>
                  <a:srgbClr val="FFFFFF"/>
                </a:solidFill>
                <a:cs typeface="Mandali"/>
              </a:rPr>
              <a:t>అనగా</a:t>
            </a:r>
            <a:r>
              <a:rPr lang="en-US" sz="3000" dirty="0">
                <a:solidFill>
                  <a:srgbClr val="FFFFFF"/>
                </a:solidFill>
                <a:cs typeface="Mandali"/>
              </a:rPr>
              <a:t> </a:t>
            </a:r>
            <a:r>
              <a:rPr lang="en-US" sz="3000" dirty="0" err="1">
                <a:solidFill>
                  <a:srgbClr val="FFFFFF"/>
                </a:solidFill>
                <a:cs typeface="Mandali"/>
              </a:rPr>
              <a:t>ఎద్దునుగూర్చి</a:t>
            </a:r>
            <a:r>
              <a:rPr lang="en-US" sz="3000" dirty="0">
                <a:solidFill>
                  <a:srgbClr val="FFFFFF"/>
                </a:solidFill>
                <a:cs typeface="Mandali"/>
              </a:rPr>
              <a:t> </a:t>
            </a:r>
            <a:r>
              <a:rPr lang="en-US" sz="3000" dirty="0" err="1">
                <a:solidFill>
                  <a:srgbClr val="FFFFFF"/>
                </a:solidFill>
                <a:cs typeface="Mandali"/>
              </a:rPr>
              <a:t>గాడిదనుగూర్చి</a:t>
            </a:r>
            <a:r>
              <a:rPr lang="en-US" sz="3000" dirty="0">
                <a:solidFill>
                  <a:srgbClr val="FFFFFF"/>
                </a:solidFill>
                <a:cs typeface="Mandali"/>
              </a:rPr>
              <a:t> </a:t>
            </a:r>
            <a:r>
              <a:rPr lang="en-US" sz="3000" dirty="0" err="1">
                <a:solidFill>
                  <a:srgbClr val="FFFFFF"/>
                </a:solidFill>
                <a:cs typeface="Mandali"/>
              </a:rPr>
              <a:t>గొఱ్ఱనుగూర్చి</a:t>
            </a:r>
            <a:r>
              <a:rPr lang="en-US" sz="3000" dirty="0">
                <a:solidFill>
                  <a:srgbClr val="FFFFFF"/>
                </a:solidFill>
                <a:cs typeface="Mandali"/>
              </a:rPr>
              <a:t> </a:t>
            </a:r>
            <a:r>
              <a:rPr lang="en-US" sz="3000" dirty="0" err="1">
                <a:solidFill>
                  <a:srgbClr val="FFFFFF"/>
                </a:solidFill>
                <a:cs typeface="Mandali"/>
              </a:rPr>
              <a:t>బట్టనుగూర్చి</a:t>
            </a:r>
            <a:r>
              <a:rPr lang="en-US" sz="3000" dirty="0">
                <a:solidFill>
                  <a:srgbClr val="FFFFFF"/>
                </a:solidFill>
                <a:cs typeface="Mandali"/>
              </a:rPr>
              <a:t> </a:t>
            </a:r>
            <a:r>
              <a:rPr lang="en-US" sz="3000" dirty="0" err="1">
                <a:solidFill>
                  <a:srgbClr val="FFFFFF"/>
                </a:solidFill>
                <a:cs typeface="Mandali"/>
              </a:rPr>
              <a:t>పోయినదాని</a:t>
            </a:r>
            <a:r>
              <a:rPr lang="en-US" sz="3000" dirty="0">
                <a:solidFill>
                  <a:srgbClr val="FFFFFF"/>
                </a:solidFill>
                <a:cs typeface="Mandali"/>
              </a:rPr>
              <a:t> </a:t>
            </a:r>
            <a:r>
              <a:rPr lang="en-US" sz="3000" dirty="0" err="1">
                <a:solidFill>
                  <a:srgbClr val="FFFFFF"/>
                </a:solidFill>
                <a:cs typeface="Mandali"/>
              </a:rPr>
              <a:t>నొకడు</a:t>
            </a:r>
            <a:r>
              <a:rPr lang="en-US" sz="3000" dirty="0">
                <a:solidFill>
                  <a:srgbClr val="FFFFFF"/>
                </a:solidFill>
                <a:cs typeface="Mandali"/>
              </a:rPr>
              <a:t> </a:t>
            </a:r>
            <a:r>
              <a:rPr lang="en-US" sz="3000" dirty="0" err="1">
                <a:solidFill>
                  <a:srgbClr val="FFFFFF"/>
                </a:solidFill>
                <a:cs typeface="Mandali"/>
              </a:rPr>
              <a:t>చూచి</a:t>
            </a:r>
            <a:r>
              <a:rPr lang="en-US" sz="3000" dirty="0">
                <a:solidFill>
                  <a:srgbClr val="FFFFFF"/>
                </a:solidFill>
                <a:cs typeface="Mandali"/>
              </a:rPr>
              <a:t> </a:t>
            </a:r>
            <a:r>
              <a:rPr lang="en-US" sz="3000" dirty="0" err="1">
                <a:solidFill>
                  <a:srgbClr val="FFFFFF"/>
                </a:solidFill>
                <a:cs typeface="Mandali"/>
              </a:rPr>
              <a:t>యిది</a:t>
            </a:r>
            <a:r>
              <a:rPr lang="en-US" sz="3000" dirty="0">
                <a:solidFill>
                  <a:srgbClr val="FFFFFF"/>
                </a:solidFill>
                <a:cs typeface="Mandali"/>
              </a:rPr>
              <a:t> </a:t>
            </a:r>
            <a:r>
              <a:rPr lang="en-US" sz="3000" dirty="0" err="1">
                <a:solidFill>
                  <a:srgbClr val="FFFFFF"/>
                </a:solidFill>
                <a:cs typeface="Mandali"/>
              </a:rPr>
              <a:t>నాదని</a:t>
            </a:r>
            <a:r>
              <a:rPr lang="en-US" sz="3000" dirty="0">
                <a:solidFill>
                  <a:srgbClr val="FFFFFF"/>
                </a:solidFill>
                <a:cs typeface="Mandali"/>
              </a:rPr>
              <a:t> </a:t>
            </a:r>
            <a:r>
              <a:rPr lang="en-US" sz="3000" dirty="0" err="1">
                <a:solidFill>
                  <a:srgbClr val="FFFFFF"/>
                </a:solidFill>
                <a:cs typeface="Mandali"/>
              </a:rPr>
              <a:t>చెప్పిన</a:t>
            </a:r>
            <a:r>
              <a:rPr lang="en-US" sz="3000" dirty="0">
                <a:solidFill>
                  <a:srgbClr val="FFFFFF"/>
                </a:solidFill>
                <a:cs typeface="Mandali"/>
              </a:rPr>
              <a:t> </a:t>
            </a:r>
            <a:r>
              <a:rPr lang="en-US" sz="3000" dirty="0" err="1">
                <a:solidFill>
                  <a:srgbClr val="FFFFFF"/>
                </a:solidFill>
                <a:cs typeface="Mandali"/>
              </a:rPr>
              <a:t>దానిగూర్చి</a:t>
            </a:r>
            <a:r>
              <a:rPr lang="en-US" sz="3000" dirty="0">
                <a:solidFill>
                  <a:srgbClr val="FFFFFF"/>
                </a:solidFill>
                <a:cs typeface="Mandali"/>
              </a:rPr>
              <a:t> ఆ </a:t>
            </a:r>
            <a:r>
              <a:rPr lang="en-US" sz="3000" dirty="0" err="1">
                <a:solidFill>
                  <a:srgbClr val="FFFFFF"/>
                </a:solidFill>
                <a:cs typeface="Mandali"/>
              </a:rPr>
              <a:t>యిద్దరి</a:t>
            </a:r>
            <a:r>
              <a:rPr lang="en-US" sz="3000" dirty="0">
                <a:solidFill>
                  <a:srgbClr val="FFFFFF"/>
                </a:solidFill>
                <a:cs typeface="Mandali"/>
              </a:rPr>
              <a:t> </a:t>
            </a:r>
            <a:r>
              <a:rPr lang="en-US" sz="3000" dirty="0" err="1">
                <a:solidFill>
                  <a:srgbClr val="FFFFFF"/>
                </a:solidFill>
                <a:cs typeface="Mandali"/>
              </a:rPr>
              <a:t>వ్యాజ్యెము</a:t>
            </a:r>
            <a:r>
              <a:rPr lang="en-US" sz="3000" dirty="0">
                <a:solidFill>
                  <a:srgbClr val="FFFFFF"/>
                </a:solidFill>
                <a:cs typeface="Mandali"/>
              </a:rPr>
              <a:t> </a:t>
            </a:r>
            <a:r>
              <a:rPr lang="en-US" sz="3000" dirty="0" err="1">
                <a:solidFill>
                  <a:srgbClr val="FFFFFF"/>
                </a:solidFill>
                <a:cs typeface="Mandali"/>
              </a:rPr>
              <a:t>దేవుని</a:t>
            </a:r>
            <a:r>
              <a:rPr lang="en-US" sz="3000" dirty="0">
                <a:solidFill>
                  <a:srgbClr val="FFFFFF"/>
                </a:solidFill>
                <a:cs typeface="Mandali"/>
              </a:rPr>
              <a:t> </a:t>
            </a:r>
            <a:r>
              <a:rPr lang="en-US" sz="3000" dirty="0" err="1">
                <a:solidFill>
                  <a:srgbClr val="FFFFFF"/>
                </a:solidFill>
                <a:cs typeface="Mandali"/>
              </a:rPr>
              <a:t>యొద్దకు</a:t>
            </a:r>
            <a:r>
              <a:rPr lang="en-US" sz="3000" dirty="0">
                <a:solidFill>
                  <a:srgbClr val="FFFFFF"/>
                </a:solidFill>
                <a:cs typeface="Mandali"/>
              </a:rPr>
              <a:t> </a:t>
            </a:r>
            <a:r>
              <a:rPr lang="en-US" sz="3000" dirty="0" err="1">
                <a:solidFill>
                  <a:srgbClr val="FFFFFF"/>
                </a:solidFill>
                <a:cs typeface="Mandali"/>
              </a:rPr>
              <a:t>తేబడవలెను</a:t>
            </a:r>
            <a:r>
              <a:rPr lang="en-US" sz="3000" dirty="0">
                <a:solidFill>
                  <a:srgbClr val="FFFFFF"/>
                </a:solidFill>
                <a:cs typeface="Mandali"/>
              </a:rPr>
              <a:t>. </a:t>
            </a:r>
            <a:r>
              <a:rPr lang="en-US" sz="3000" dirty="0" err="1">
                <a:solidFill>
                  <a:srgbClr val="FFFFFF"/>
                </a:solidFill>
                <a:cs typeface="Mandali"/>
              </a:rPr>
              <a:t>దేవుడు</a:t>
            </a:r>
            <a:r>
              <a:rPr lang="en-US" sz="3000" dirty="0">
                <a:solidFill>
                  <a:srgbClr val="FFFFFF"/>
                </a:solidFill>
                <a:cs typeface="Mandali"/>
              </a:rPr>
              <a:t> </a:t>
            </a:r>
            <a:r>
              <a:rPr lang="en-US" sz="3000" dirty="0" err="1">
                <a:solidFill>
                  <a:srgbClr val="FFFFFF"/>
                </a:solidFill>
                <a:cs typeface="Mandali"/>
              </a:rPr>
              <a:t>ఎవనిమీద</a:t>
            </a:r>
            <a:r>
              <a:rPr lang="en-US" sz="3000" dirty="0">
                <a:solidFill>
                  <a:srgbClr val="FFFFFF"/>
                </a:solidFill>
                <a:cs typeface="Mandali"/>
              </a:rPr>
              <a:t> </a:t>
            </a:r>
            <a:r>
              <a:rPr lang="en-US" sz="3000" dirty="0" err="1">
                <a:solidFill>
                  <a:srgbClr val="FFFFFF"/>
                </a:solidFill>
                <a:cs typeface="Mandali"/>
              </a:rPr>
              <a:t>నేరము</a:t>
            </a:r>
            <a:r>
              <a:rPr lang="en-US" sz="3000" dirty="0">
                <a:solidFill>
                  <a:srgbClr val="FFFFFF"/>
                </a:solidFill>
                <a:cs typeface="Mandali"/>
              </a:rPr>
              <a:t> </a:t>
            </a:r>
            <a:r>
              <a:rPr lang="en-US" sz="3000" dirty="0" err="1">
                <a:solidFill>
                  <a:srgbClr val="FFFFFF"/>
                </a:solidFill>
                <a:cs typeface="Mandali"/>
              </a:rPr>
              <a:t>స్థాపించునో</a:t>
            </a:r>
            <a:r>
              <a:rPr lang="en-US" sz="3000" dirty="0">
                <a:solidFill>
                  <a:srgbClr val="FFFFFF"/>
                </a:solidFill>
                <a:cs typeface="Mandali"/>
              </a:rPr>
              <a:t> </a:t>
            </a:r>
            <a:r>
              <a:rPr lang="en-US" sz="3000" dirty="0" err="1">
                <a:solidFill>
                  <a:srgbClr val="FFFFFF"/>
                </a:solidFill>
                <a:cs typeface="Mandali"/>
              </a:rPr>
              <a:t>వాడు</a:t>
            </a:r>
            <a:r>
              <a:rPr lang="en-US" sz="3000" dirty="0">
                <a:solidFill>
                  <a:srgbClr val="FFFFFF"/>
                </a:solidFill>
                <a:cs typeface="Mandali"/>
              </a:rPr>
              <a:t> </a:t>
            </a:r>
            <a:r>
              <a:rPr lang="en-US" sz="3000" dirty="0" err="1">
                <a:solidFill>
                  <a:srgbClr val="FFFFFF"/>
                </a:solidFill>
                <a:cs typeface="Mandali"/>
              </a:rPr>
              <a:t>తన</a:t>
            </a:r>
            <a:r>
              <a:rPr lang="en-US" sz="3000" dirty="0">
                <a:solidFill>
                  <a:srgbClr val="FFFFFF"/>
                </a:solidFill>
                <a:cs typeface="Mandali"/>
              </a:rPr>
              <a:t> </a:t>
            </a:r>
            <a:r>
              <a:rPr lang="en-US" sz="3000" dirty="0" err="1">
                <a:solidFill>
                  <a:srgbClr val="FFFFFF"/>
                </a:solidFill>
                <a:cs typeface="Mandali"/>
              </a:rPr>
              <a:t>పొరుగువానికి</a:t>
            </a:r>
            <a:r>
              <a:rPr lang="en-US" sz="3000" dirty="0">
                <a:solidFill>
                  <a:srgbClr val="FFFFFF"/>
                </a:solidFill>
                <a:cs typeface="Mandali"/>
              </a:rPr>
              <a:t> </a:t>
            </a:r>
            <a:r>
              <a:rPr lang="en-US" sz="3000" dirty="0" err="1">
                <a:solidFill>
                  <a:srgbClr val="FFFFFF"/>
                </a:solidFill>
                <a:cs typeface="Mandali"/>
              </a:rPr>
              <a:t>రెండంతలు</a:t>
            </a:r>
            <a:r>
              <a:rPr lang="en-US" sz="3000" dirty="0">
                <a:solidFill>
                  <a:srgbClr val="FFFFFF"/>
                </a:solidFill>
                <a:cs typeface="Mandali"/>
              </a:rPr>
              <a:t> </a:t>
            </a:r>
            <a:r>
              <a:rPr lang="en-US" sz="3000" dirty="0" err="1">
                <a:solidFill>
                  <a:srgbClr val="FFFFFF"/>
                </a:solidFill>
                <a:cs typeface="Mandali"/>
              </a:rPr>
              <a:t>అచ్చుకొనవలెను</a:t>
            </a:r>
            <a:r>
              <a:rPr lang="en-US" sz="3000" dirty="0">
                <a:solidFill>
                  <a:srgbClr val="FFFFFF"/>
                </a:solidFill>
                <a:cs typeface="Mandali"/>
              </a:rPr>
              <a:t>. </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22</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22:10</a:t>
            </a:r>
            <a:r>
              <a:rPr lang="en-US" sz="3000">
                <a:solidFill>
                  <a:srgbClr val="FFFFFF"/>
                </a:solidFill>
                <a:cs typeface="Mandali"/>
              </a:rPr>
              <a:t> ఒకడు గాడిదనైనను ఎద్దునైనను గొఱ్ఱనైనను మరి ఏ జంతువునైనను కాపాడుటకు తన పొరుగువానికి అప్పగించినమీదట, అది చచ్చినను హాని పొందినను, ఎవడును చూడకుండగా తోలుకొని పోబడినను,</a:t>
            </a:r>
          </a:p>
          <a:p>
            <a:pPr algn="just">
              <a:lnSpc>
                <a:spcPct val="150000"/>
              </a:lnSpc>
              <a:buNone/>
            </a:pPr>
            <a:r>
              <a:rPr lang="en-US" sz="3000" b="1">
                <a:solidFill>
                  <a:srgbClr val="FFFFFF"/>
                </a:solidFill>
                <a:cs typeface="Mandali"/>
              </a:rPr>
              <a:t>22:11</a:t>
            </a:r>
            <a:r>
              <a:rPr lang="en-US" sz="3000">
                <a:solidFill>
                  <a:srgbClr val="FFFFFF"/>
                </a:solidFill>
                <a:cs typeface="Mandali"/>
              </a:rPr>
              <a:t> వాడు తన పొరుగువాని సొమ్మును తీసికొనలేదనుటకు యెహోవా ప్రమాణము వారిద్దరిమధ్య నుండవలెను. సొత్తుదారుడు ఆ ప్రమాణమును అంగీకరింపవలెను; ఆ నష్టమును అచ్చుకొననక్కరలేదు.</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22</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22:12</a:t>
            </a:r>
            <a:r>
              <a:rPr lang="en-US" sz="3000">
                <a:solidFill>
                  <a:srgbClr val="FFFFFF"/>
                </a:solidFill>
                <a:cs typeface="Mandali"/>
              </a:rPr>
              <a:t> అది నిజముగా వానియొద్దనుండి దొంగిలబడినయెడల సొత్తుదారునికి ఆ నష్టమును అచ్చుకొనవలెను.</a:t>
            </a:r>
          </a:p>
          <a:p>
            <a:pPr algn="just">
              <a:lnSpc>
                <a:spcPct val="150000"/>
              </a:lnSpc>
              <a:buNone/>
            </a:pPr>
            <a:r>
              <a:rPr lang="en-US" sz="3000" b="1">
                <a:solidFill>
                  <a:srgbClr val="FFFFFF"/>
                </a:solidFill>
                <a:cs typeface="Mandali"/>
              </a:rPr>
              <a:t>22:13</a:t>
            </a:r>
            <a:r>
              <a:rPr lang="en-US" sz="3000">
                <a:solidFill>
                  <a:srgbClr val="FFFFFF"/>
                </a:solidFill>
                <a:cs typeface="Mandali"/>
              </a:rPr>
              <a:t> అది నిజముగా చీల్చబడినయెడల వాడు సాక్ష్యముకొరకు దాని తేవలెను; చీల్చబడినదాని నష్టమును అచ్చుకొన నక్కరలేదు.</a:t>
            </a:r>
          </a:p>
          <a:p>
            <a:pPr algn="just">
              <a:lnSpc>
                <a:spcPct val="150000"/>
              </a:lnSpc>
              <a:buNone/>
            </a:pPr>
            <a:r>
              <a:rPr lang="en-US" sz="3000" b="1">
                <a:solidFill>
                  <a:srgbClr val="FFFFFF"/>
                </a:solidFill>
                <a:cs typeface="Mandali"/>
              </a:rPr>
              <a:t>22:14</a:t>
            </a:r>
            <a:r>
              <a:rPr lang="en-US" sz="3000">
                <a:solidFill>
                  <a:srgbClr val="FFFFFF"/>
                </a:solidFill>
                <a:cs typeface="Mandali"/>
              </a:rPr>
              <a:t> ఒకడు తన పొరుగువానియొద్ద దేనినైనను బదులు దీసికొనిపోగా దాని యజమానుడు దానియొద్ద లేనప్పుడు, అది హానిపొందినను చచ్చినను దాని నష్టమును అచ్చుకొనవలెను.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3:9</a:t>
            </a:r>
            <a:r>
              <a:rPr lang="en-US" sz="3000">
                <a:solidFill>
                  <a:srgbClr val="FFFFFF"/>
                </a:solidFill>
                <a:cs typeface="Mandali"/>
              </a:rPr>
              <a:t> ఇశ్రాయేలీయుల మొర నిజముగా నాయొద్దకు చేరినది, ఐగుప్తీయులు వారిని పెట్టుచున్న హింస చూచితిని.</a:t>
            </a:r>
          </a:p>
          <a:p>
            <a:pPr algn="just">
              <a:lnSpc>
                <a:spcPct val="150000"/>
              </a:lnSpc>
              <a:buNone/>
            </a:pPr>
            <a:r>
              <a:rPr lang="en-US" sz="3000" b="1">
                <a:solidFill>
                  <a:srgbClr val="FFFFFF"/>
                </a:solidFill>
                <a:cs typeface="Mandali"/>
              </a:rPr>
              <a:t>3:10</a:t>
            </a:r>
            <a:r>
              <a:rPr lang="en-US" sz="3000">
                <a:solidFill>
                  <a:srgbClr val="FFFFFF"/>
                </a:solidFill>
                <a:cs typeface="Mandali"/>
              </a:rPr>
              <a:t> కాగా రమ్ము, నిన్ను ఫరోయొద్దకు పంపెదను; ఇశ్రాయేలీయులైన నా ప్రజలను నీవు ఐగుప్తులోనుండి తోడుకొని పోవలెననెను.</a:t>
            </a:r>
          </a:p>
          <a:p>
            <a:pPr algn="just">
              <a:lnSpc>
                <a:spcPct val="150000"/>
              </a:lnSpc>
              <a:buNone/>
            </a:pPr>
            <a:r>
              <a:rPr lang="en-US" sz="3000" b="1">
                <a:solidFill>
                  <a:srgbClr val="FFFFFF"/>
                </a:solidFill>
                <a:cs typeface="Mandali"/>
              </a:rPr>
              <a:t>3:11</a:t>
            </a:r>
            <a:r>
              <a:rPr lang="en-US" sz="3000">
                <a:solidFill>
                  <a:srgbClr val="FFFFFF"/>
                </a:solidFill>
                <a:cs typeface="Mandali"/>
              </a:rPr>
              <a:t> అందుకు మోషే నేను ఫరోయొద్దకు వెళ్లుటకును, ఇశ్రాయేలీయులను ఐగుప్తులోనుండి తోడుకొని పోవుటకును ఎంతటివాడనని దేవునితో అనగా</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22</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22:15</a:t>
            </a:r>
            <a:r>
              <a:rPr lang="en-US" sz="3000">
                <a:solidFill>
                  <a:srgbClr val="FFFFFF"/>
                </a:solidFill>
                <a:cs typeface="Mandali"/>
              </a:rPr>
              <a:t> దాని యజమానుడు దానితో నుండినయెడల దాని నష్టమును అచ్చుకొన నక్కరలేదు. అది అద్దెదైనయెడల అది దాని అద్దెకు వచ్చెను.</a:t>
            </a:r>
          </a:p>
          <a:p>
            <a:pPr algn="just">
              <a:lnSpc>
                <a:spcPct val="150000"/>
              </a:lnSpc>
              <a:buNone/>
            </a:pPr>
            <a:r>
              <a:rPr lang="en-US" sz="3000" b="1">
                <a:solidFill>
                  <a:srgbClr val="FFFFFF"/>
                </a:solidFill>
                <a:cs typeface="Mandali"/>
              </a:rPr>
              <a:t>22:16</a:t>
            </a:r>
            <a:r>
              <a:rPr lang="en-US" sz="3000">
                <a:solidFill>
                  <a:srgbClr val="FFFFFF"/>
                </a:solidFill>
                <a:cs typeface="Mandali"/>
              </a:rPr>
              <a:t> ఒకడు ప్రధానము చేయబడని ఒక కన్యకను మరులుకొల్పి ఆమెతో శయనించినయెడల ఆమె నిమిత్తము ఓలి ఇచ్చి ఆమెను పెండ్లి చేసికొనవలెను.</a:t>
            </a:r>
          </a:p>
          <a:p>
            <a:pPr algn="just">
              <a:lnSpc>
                <a:spcPct val="150000"/>
              </a:lnSpc>
              <a:buNone/>
            </a:pPr>
            <a:r>
              <a:rPr lang="en-US" sz="3000" b="1">
                <a:solidFill>
                  <a:srgbClr val="FFFFFF"/>
                </a:solidFill>
                <a:cs typeface="Mandali"/>
              </a:rPr>
              <a:t>22:17</a:t>
            </a:r>
            <a:r>
              <a:rPr lang="en-US" sz="3000">
                <a:solidFill>
                  <a:srgbClr val="FFFFFF"/>
                </a:solidFill>
                <a:cs typeface="Mandali"/>
              </a:rPr>
              <a:t> ఆమె తండ్రి ఆమెను వానికి ఇయ్యనొల్లనియెడల వాడు కన్యకల ఓలిచొప్పున సొమ్ము చెల్లింపవలెను.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22</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22:18</a:t>
            </a:r>
            <a:r>
              <a:rPr lang="en-US" sz="3000">
                <a:solidFill>
                  <a:srgbClr val="FFFFFF"/>
                </a:solidFill>
                <a:cs typeface="Mandali"/>
              </a:rPr>
              <a:t> శకునము చెప్పుదానిని బ్రదుకనియ్యకూడదు.</a:t>
            </a:r>
          </a:p>
          <a:p>
            <a:pPr algn="just">
              <a:lnSpc>
                <a:spcPct val="150000"/>
              </a:lnSpc>
              <a:buNone/>
            </a:pPr>
            <a:r>
              <a:rPr lang="en-US" sz="3000" b="1">
                <a:solidFill>
                  <a:srgbClr val="FFFFFF"/>
                </a:solidFill>
                <a:cs typeface="Mandali"/>
              </a:rPr>
              <a:t>22:19</a:t>
            </a:r>
            <a:r>
              <a:rPr lang="en-US" sz="3000">
                <a:solidFill>
                  <a:srgbClr val="FFFFFF"/>
                </a:solidFill>
                <a:cs typeface="Mandali"/>
              </a:rPr>
              <a:t> మృగ సంయోగము చేయు ప్రతివాడు నిశ్చయముగా మరణశిక్ష నొందవలెను.</a:t>
            </a:r>
          </a:p>
          <a:p>
            <a:pPr algn="just">
              <a:lnSpc>
                <a:spcPct val="150000"/>
              </a:lnSpc>
              <a:buNone/>
            </a:pPr>
            <a:r>
              <a:rPr lang="en-US" sz="3000" b="1">
                <a:solidFill>
                  <a:srgbClr val="FFFFFF"/>
                </a:solidFill>
                <a:cs typeface="Mandali"/>
              </a:rPr>
              <a:t>22:20</a:t>
            </a:r>
            <a:r>
              <a:rPr lang="en-US" sz="3000">
                <a:solidFill>
                  <a:srgbClr val="FFFFFF"/>
                </a:solidFill>
                <a:cs typeface="Mandali"/>
              </a:rPr>
              <a:t> యోహోవాకు మాత్రమే గాక వేరొక దేవునికి బలి అర్పించువాడు శాపగ్రస్తుడు.</a:t>
            </a:r>
          </a:p>
          <a:p>
            <a:pPr algn="just">
              <a:lnSpc>
                <a:spcPct val="150000"/>
              </a:lnSpc>
              <a:buNone/>
            </a:pPr>
            <a:r>
              <a:rPr lang="en-US" sz="3000" b="1">
                <a:solidFill>
                  <a:srgbClr val="FFFFFF"/>
                </a:solidFill>
                <a:cs typeface="Mandali"/>
              </a:rPr>
              <a:t>22:21</a:t>
            </a:r>
            <a:r>
              <a:rPr lang="en-US" sz="3000">
                <a:solidFill>
                  <a:srgbClr val="FFFFFF"/>
                </a:solidFill>
                <a:cs typeface="Mandali"/>
              </a:rPr>
              <a:t> పరదేశిని విసికింపవద్దు, బాధింపవద్దు; మీరు ఐగుప్తు దేశములో పరదేశులైయుంటిరి గదా.</a:t>
            </a:r>
          </a:p>
          <a:p>
            <a:pPr algn="just">
              <a:lnSpc>
                <a:spcPct val="150000"/>
              </a:lnSpc>
              <a:buNone/>
            </a:pPr>
            <a:r>
              <a:rPr lang="en-US" sz="3000" b="1">
                <a:solidFill>
                  <a:srgbClr val="FFFFFF"/>
                </a:solidFill>
                <a:cs typeface="Mandali"/>
              </a:rPr>
              <a:t>22:22</a:t>
            </a:r>
            <a:r>
              <a:rPr lang="en-US" sz="3000">
                <a:solidFill>
                  <a:srgbClr val="FFFFFF"/>
                </a:solidFill>
                <a:cs typeface="Mandali"/>
              </a:rPr>
              <a:t> విధవరాలినైనను దిక్కులేని పిల్లనైనను బాధపెట్టకూడదు.</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22</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22:23</a:t>
            </a:r>
            <a:r>
              <a:rPr lang="en-US" sz="3000">
                <a:solidFill>
                  <a:srgbClr val="FFFFFF"/>
                </a:solidFill>
                <a:cs typeface="Mandali"/>
              </a:rPr>
              <a:t> వారు నీచేత ఏ విధముగానైనను బాధనొంది నాకు మొఱ పెట్టినయెడల నేను నిశ్చయముగా వారి మొఱను విందును.</a:t>
            </a:r>
          </a:p>
          <a:p>
            <a:pPr algn="just">
              <a:lnSpc>
                <a:spcPct val="150000"/>
              </a:lnSpc>
              <a:buNone/>
            </a:pPr>
            <a:r>
              <a:rPr lang="en-US" sz="3000" b="1">
                <a:solidFill>
                  <a:srgbClr val="FFFFFF"/>
                </a:solidFill>
                <a:cs typeface="Mandali"/>
              </a:rPr>
              <a:t>22:24</a:t>
            </a:r>
            <a:r>
              <a:rPr lang="en-US" sz="3000">
                <a:solidFill>
                  <a:srgbClr val="FFFFFF"/>
                </a:solidFill>
                <a:cs typeface="Mandali"/>
              </a:rPr>
              <a:t> నా కోపాగ్ని రవులుకొని మిమ్మును కత్తిచేత చంపించెదను, మీ భార్యలు విధవరాండ్రగుదురు, మీ పిల్లలు దిక్కులేని వారగుదురు.</a:t>
            </a:r>
          </a:p>
          <a:p>
            <a:pPr algn="just">
              <a:lnSpc>
                <a:spcPct val="150000"/>
              </a:lnSpc>
              <a:buNone/>
            </a:pPr>
            <a:r>
              <a:rPr lang="en-US" sz="3000" b="1">
                <a:solidFill>
                  <a:srgbClr val="FFFFFF"/>
                </a:solidFill>
                <a:cs typeface="Mandali"/>
              </a:rPr>
              <a:t>22:25</a:t>
            </a:r>
            <a:r>
              <a:rPr lang="en-US" sz="3000">
                <a:solidFill>
                  <a:srgbClr val="FFFFFF"/>
                </a:solidFill>
                <a:cs typeface="Mandali"/>
              </a:rPr>
              <a:t> నా ప్రజలలో నీయొద్దనుండు ఒక బీదవానికి సొమ్ము అప్పిచ్చినయెడల వడ్డికిచ్చువానివలె వానియెడల జరిగింపకూడదు, వానికి వడ్డి కట్టకూడదు.</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22</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22:26</a:t>
            </a:r>
            <a:r>
              <a:rPr lang="en-US" sz="3000">
                <a:solidFill>
                  <a:srgbClr val="FFFFFF"/>
                </a:solidFill>
                <a:cs typeface="Mandali"/>
              </a:rPr>
              <a:t> నీవు ఎప్పుడైనను నీ పొరుగువాని వస్త్రమును కుదవగా తీసికొనినయెడల సూర్యుడు అస్తమించు వేళకు అది వానికి మరల అప్పగించుము.</a:t>
            </a:r>
          </a:p>
          <a:p>
            <a:pPr algn="just">
              <a:lnSpc>
                <a:spcPct val="150000"/>
              </a:lnSpc>
              <a:buNone/>
            </a:pPr>
            <a:r>
              <a:rPr lang="en-US" sz="3000" b="1">
                <a:solidFill>
                  <a:srgbClr val="FFFFFF"/>
                </a:solidFill>
                <a:cs typeface="Mandali"/>
              </a:rPr>
              <a:t>22:27</a:t>
            </a:r>
            <a:r>
              <a:rPr lang="en-US" sz="3000">
                <a:solidFill>
                  <a:srgbClr val="FFFFFF"/>
                </a:solidFill>
                <a:cs typeface="Mandali"/>
              </a:rPr>
              <a:t> వాడు కప్పుకొనునది అదే. అది వాని దేహమునకు వస్త్రము; వాడు మరి ఏమి కప్పుకొని పండుకొనును? నేను దయగలవాడను, వాడు నాకు మొఱపెట్టినయెడల నేను విందును. </a:t>
            </a:r>
          </a:p>
          <a:p>
            <a:pPr algn="just">
              <a:lnSpc>
                <a:spcPct val="150000"/>
              </a:lnSpc>
              <a:buNone/>
            </a:pPr>
            <a:r>
              <a:rPr lang="en-US" sz="3000" b="1">
                <a:solidFill>
                  <a:srgbClr val="FFFFFF"/>
                </a:solidFill>
                <a:cs typeface="Mandali"/>
              </a:rPr>
              <a:t>22:28</a:t>
            </a:r>
            <a:r>
              <a:rPr lang="en-US" sz="3000">
                <a:solidFill>
                  <a:srgbClr val="FFFFFF"/>
                </a:solidFill>
                <a:cs typeface="Mandali"/>
              </a:rPr>
              <a:t> నీవు దేవుని నిందింపగూడదు, నీ ప్రజలలోని అధికారిని శపింపకూడదు.</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22</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22:29</a:t>
            </a:r>
            <a:r>
              <a:rPr lang="en-US" sz="3000">
                <a:solidFill>
                  <a:srgbClr val="FFFFFF"/>
                </a:solidFill>
                <a:cs typeface="Mandali"/>
              </a:rPr>
              <a:t> నీ మొదటి సస్యద్రవ్యములను అర్పింప తడవు చేయకూడదు. నీ కుమారులలో జ్యేష్ఠుని నాకు అర్పింపవలెను.</a:t>
            </a:r>
          </a:p>
          <a:p>
            <a:pPr algn="just">
              <a:lnSpc>
                <a:spcPct val="150000"/>
              </a:lnSpc>
              <a:buNone/>
            </a:pPr>
            <a:r>
              <a:rPr lang="en-US" sz="3000" b="1">
                <a:solidFill>
                  <a:srgbClr val="FFFFFF"/>
                </a:solidFill>
                <a:cs typeface="Mandali"/>
              </a:rPr>
              <a:t>22:30</a:t>
            </a:r>
            <a:r>
              <a:rPr lang="en-US" sz="3000">
                <a:solidFill>
                  <a:srgbClr val="FFFFFF"/>
                </a:solidFill>
                <a:cs typeface="Mandali"/>
              </a:rPr>
              <a:t> అట్లే నీ యెద్దులను నీ గొఱ్ఱలను అర్పింపవలెను. ఏడు దినములు అది దాని తల్లియొద్ద ఉండవలెను. ఎనిమిదవ దినమున దానిని నాకియ్యవలెను.</a:t>
            </a:r>
          </a:p>
          <a:p>
            <a:pPr algn="just">
              <a:lnSpc>
                <a:spcPct val="150000"/>
              </a:lnSpc>
              <a:buNone/>
            </a:pPr>
            <a:r>
              <a:rPr lang="en-US" sz="3000" b="1">
                <a:solidFill>
                  <a:srgbClr val="FFFFFF"/>
                </a:solidFill>
                <a:cs typeface="Mandali"/>
              </a:rPr>
              <a:t>22:31</a:t>
            </a:r>
            <a:r>
              <a:rPr lang="en-US" sz="3000">
                <a:solidFill>
                  <a:srgbClr val="FFFFFF"/>
                </a:solidFill>
                <a:cs typeface="Mandali"/>
              </a:rPr>
              <a:t> మీరు నాకు ప్రతిష్ఠింపబడినవారు గనుక పొలములో చీల్చబడిన మాంసమును తినక కుక్కలకు దాని పారవేయవలెను.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667000"/>
            <a:ext cx="11430000" cy="1270000"/>
          </a:xfrm>
        </p:spPr>
        <p:txBody>
          <a:bodyPr/>
          <a:lstStyle/>
          <a:p>
            <a:pPr algn="ctr"/>
            <a:r>
              <a:rPr lang="en-US" sz="5000" b="1">
                <a:solidFill>
                  <a:srgbClr val="FFFFFF"/>
                </a:solidFill>
                <a:cs typeface="Mandali"/>
              </a:rPr>
              <a:t>నిర్గమకాండము</a:t>
            </a:r>
          </a:p>
        </p:txBody>
      </p:sp>
      <p:sp>
        <p:nvSpPr>
          <p:cNvPr id="3" name="Subtitle 2"/>
          <p:cNvSpPr>
            <a:spLocks noGrp="1"/>
          </p:cNvSpPr>
          <p:nvPr>
            <p:ph type="subTitle" idx="1"/>
          </p:nvPr>
        </p:nvSpPr>
        <p:spPr>
          <a:xfrm>
            <a:off x="304800" y="4064000"/>
            <a:ext cx="11430000" cy="2540000"/>
          </a:xfrm>
        </p:spPr>
        <p:txBody>
          <a:bodyPr>
            <a:normAutofit lnSpcReduction="10000"/>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US" sz="3000" b="1">
                <a:solidFill>
                  <a:srgbClr val="FFFFFF"/>
                </a:solidFill>
                <a:cs typeface="Mandali"/>
              </a:rPr>
              <a:t>అధ్యాయము 23
పరిశుద్ధ గ్రంధము
www.TeluguBibleStudy.com</a:t>
            </a:r>
          </a:p>
        </p:txBody>
      </p:sp>
      <p:pic>
        <p:nvPicPr>
          <p:cNvPr id="4" name="Picture 4"/>
          <p:cNvPicPr>
            <a:picLocks noChangeAspect="1"/>
          </p:cNvPicPr>
          <p:nvPr/>
        </p:nvPicPr>
        <p:blipFill>
          <a:blip r:embed="rId2"/>
          <a:stretch>
            <a:fillRect/>
          </a:stretch>
        </p:blipFill>
        <p:spPr>
          <a:xfrm>
            <a:off x="4445000" y="127000"/>
            <a:ext cx="2540000" cy="2540000"/>
          </a:xfrm>
          <a:prstGeom prst="rect">
            <a:avLst/>
          </a:prstGeom>
        </p:spPr>
      </p:pic>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23</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23:1</a:t>
            </a:r>
            <a:r>
              <a:rPr lang="en-US" sz="3000">
                <a:solidFill>
                  <a:srgbClr val="FFFFFF"/>
                </a:solidFill>
                <a:cs typeface="Mandali"/>
              </a:rPr>
              <a:t> లేనివార్తను పుట్టింపకూడదు; అన్యాయపు సాక్ష్యమును పలుకుటకై దుష్టునితో నీవు కలియకూడదు;</a:t>
            </a:r>
          </a:p>
          <a:p>
            <a:pPr algn="just">
              <a:lnSpc>
                <a:spcPct val="150000"/>
              </a:lnSpc>
              <a:buNone/>
            </a:pPr>
            <a:r>
              <a:rPr lang="en-US" sz="3000" b="1">
                <a:solidFill>
                  <a:srgbClr val="FFFFFF"/>
                </a:solidFill>
                <a:cs typeface="Mandali"/>
              </a:rPr>
              <a:t>23:2</a:t>
            </a:r>
            <a:r>
              <a:rPr lang="en-US" sz="3000">
                <a:solidFill>
                  <a:srgbClr val="FFFFFF"/>
                </a:solidFill>
                <a:cs typeface="Mandali"/>
              </a:rPr>
              <a:t> దుష్కార్యము జరిగించుటకై సమూహమును వెంబడించవద్దు, న్యాయమును త్రిప్పివేయుటకు సమూహముతో చేరి వ్యాజ్యెములో సాక్ష్యము పలుకకూడదు;</a:t>
            </a:r>
          </a:p>
          <a:p>
            <a:pPr algn="just">
              <a:lnSpc>
                <a:spcPct val="150000"/>
              </a:lnSpc>
              <a:buNone/>
            </a:pPr>
            <a:r>
              <a:rPr lang="en-US" sz="3000" b="1">
                <a:solidFill>
                  <a:srgbClr val="FFFFFF"/>
                </a:solidFill>
                <a:cs typeface="Mandali"/>
              </a:rPr>
              <a:t>23:3</a:t>
            </a:r>
            <a:r>
              <a:rPr lang="en-US" sz="3000">
                <a:solidFill>
                  <a:srgbClr val="FFFFFF"/>
                </a:solidFill>
                <a:cs typeface="Mandali"/>
              </a:rPr>
              <a:t> వ్యాజ్యెమాడువాడు బీదవాడైనను వానియెడల పక్షపాతముగా నుండకూడదు.</a:t>
            </a:r>
          </a:p>
          <a:p>
            <a:pPr algn="just">
              <a:lnSpc>
                <a:spcPct val="150000"/>
              </a:lnSpc>
              <a:buNone/>
            </a:pPr>
            <a:r>
              <a:rPr lang="en-US" sz="3000" b="1">
                <a:solidFill>
                  <a:srgbClr val="FFFFFF"/>
                </a:solidFill>
                <a:cs typeface="Mandali"/>
              </a:rPr>
              <a:t>23:4</a:t>
            </a:r>
            <a:r>
              <a:rPr lang="en-US" sz="3000">
                <a:solidFill>
                  <a:srgbClr val="FFFFFF"/>
                </a:solidFill>
                <a:cs typeface="Mandali"/>
              </a:rPr>
              <a:t> నీ శత్రువుని యెద్దయినను గాడిదయైనను తప్పిపోవుచుండగా అది నీకు కనబడినయెడల అగత్యముగా దాని తోలుకొనివచ్చి వాని కప్పగింపవలెను.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23</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23:5</a:t>
            </a:r>
            <a:r>
              <a:rPr lang="en-US" sz="3000">
                <a:solidFill>
                  <a:srgbClr val="FFFFFF"/>
                </a:solidFill>
                <a:cs typeface="Mandali"/>
              </a:rPr>
              <a:t> నీవు నీ పగవాని గాడిద బరువుక్రింద పడియుండుట చూచి, దానినుండి తప్పింపకయుందునని నీవు అనుకొనినను అగత్యముగా వానితో కలిసి దాని విడిపింపవలెను.</a:t>
            </a:r>
          </a:p>
          <a:p>
            <a:pPr algn="just">
              <a:lnSpc>
                <a:spcPct val="150000"/>
              </a:lnSpc>
              <a:buNone/>
            </a:pPr>
            <a:r>
              <a:rPr lang="en-US" sz="3000" b="1">
                <a:solidFill>
                  <a:srgbClr val="FFFFFF"/>
                </a:solidFill>
                <a:cs typeface="Mandali"/>
              </a:rPr>
              <a:t>23:6</a:t>
            </a:r>
            <a:r>
              <a:rPr lang="en-US" sz="3000">
                <a:solidFill>
                  <a:srgbClr val="FFFFFF"/>
                </a:solidFill>
                <a:cs typeface="Mandali"/>
              </a:rPr>
              <a:t> దరిద్రుని వ్యాజ్యెములో న్యాయము విడిచి తీర్పు తీర్చకూడదు</a:t>
            </a:r>
          </a:p>
          <a:p>
            <a:pPr algn="just">
              <a:lnSpc>
                <a:spcPct val="150000"/>
              </a:lnSpc>
              <a:buNone/>
            </a:pPr>
            <a:r>
              <a:rPr lang="en-US" sz="3000" b="1">
                <a:solidFill>
                  <a:srgbClr val="FFFFFF"/>
                </a:solidFill>
                <a:cs typeface="Mandali"/>
              </a:rPr>
              <a:t>23:7</a:t>
            </a:r>
            <a:r>
              <a:rPr lang="en-US" sz="3000">
                <a:solidFill>
                  <a:srgbClr val="FFFFFF"/>
                </a:solidFill>
                <a:cs typeface="Mandali"/>
              </a:rPr>
              <a:t> అబద్ధమునకు దూరముగా నుండుము; నిరపరాధినైనను నీతిమంతునినైనను చంపకూడదు; నేను దుష్టుని నిర్దోషినిగా ఎంచను.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23</a:t>
            </a:r>
          </a:p>
        </p:txBody>
      </p:sp>
      <p:sp>
        <p:nvSpPr>
          <p:cNvPr id="3" name="Content Placeholder 2"/>
          <p:cNvSpPr>
            <a:spLocks noGrp="1"/>
          </p:cNvSpPr>
          <p:nvPr>
            <p:ph idx="1"/>
          </p:nvPr>
        </p:nvSpPr>
        <p:spPr/>
        <p:txBody>
          <a:bodyPr>
            <a:normAutofit fontScale="92500" lnSpcReduction="10000"/>
          </a:bodyPr>
          <a:lstStyle/>
          <a:p>
            <a:pPr algn="just">
              <a:lnSpc>
                <a:spcPct val="150000"/>
              </a:lnSpc>
              <a:buNone/>
            </a:pPr>
            <a:r>
              <a:rPr lang="en-US" sz="3000" b="1">
                <a:solidFill>
                  <a:srgbClr val="FFFFFF"/>
                </a:solidFill>
                <a:cs typeface="Mandali"/>
              </a:rPr>
              <a:t>23:8</a:t>
            </a:r>
            <a:r>
              <a:rPr lang="en-US" sz="3000">
                <a:solidFill>
                  <a:srgbClr val="FFFFFF"/>
                </a:solidFill>
                <a:cs typeface="Mandali"/>
              </a:rPr>
              <a:t> లంచము తీసికొనకూడదు; లంచము దృష్టిగలవానికి గ్రుడ్డితనము కలుగజేసి, నీతిమంతుల మాటలకు అపార్థము చేయించును.</a:t>
            </a:r>
          </a:p>
          <a:p>
            <a:pPr algn="just">
              <a:lnSpc>
                <a:spcPct val="150000"/>
              </a:lnSpc>
              <a:buNone/>
            </a:pPr>
            <a:r>
              <a:rPr lang="en-US" sz="3000" b="1">
                <a:solidFill>
                  <a:srgbClr val="FFFFFF"/>
                </a:solidFill>
                <a:cs typeface="Mandali"/>
              </a:rPr>
              <a:t>23:9</a:t>
            </a:r>
            <a:r>
              <a:rPr lang="en-US" sz="3000">
                <a:solidFill>
                  <a:srgbClr val="FFFFFF"/>
                </a:solidFill>
                <a:cs typeface="Mandali"/>
              </a:rPr>
              <a:t> పరదేశిని బాధింపకూడదు; పరదేశి మనస్సు ఎట్లుండునో మీరెరుగుదురు; మీరు ఐగుప్తు దేశములో పరదేశులైయుంటిరిగదా.</a:t>
            </a:r>
          </a:p>
          <a:p>
            <a:pPr algn="just">
              <a:lnSpc>
                <a:spcPct val="150000"/>
              </a:lnSpc>
              <a:buNone/>
            </a:pPr>
            <a:r>
              <a:rPr lang="en-US" sz="3000" b="1">
                <a:solidFill>
                  <a:srgbClr val="FFFFFF"/>
                </a:solidFill>
                <a:cs typeface="Mandali"/>
              </a:rPr>
              <a:t>23:10</a:t>
            </a:r>
            <a:r>
              <a:rPr lang="en-US" sz="3000">
                <a:solidFill>
                  <a:srgbClr val="FFFFFF"/>
                </a:solidFill>
                <a:cs typeface="Mandali"/>
              </a:rPr>
              <a:t> ఆరు సంవత్సరములు నీ భూమిని విత్తి దాని పంట కూర్చుకొనవలెను.</a:t>
            </a:r>
          </a:p>
          <a:p>
            <a:pPr algn="just">
              <a:lnSpc>
                <a:spcPct val="150000"/>
              </a:lnSpc>
              <a:buNone/>
            </a:pPr>
            <a:r>
              <a:rPr lang="en-US" sz="3000" b="1">
                <a:solidFill>
                  <a:srgbClr val="FFFFFF"/>
                </a:solidFill>
                <a:cs typeface="Mandali"/>
              </a:rPr>
              <a:t>23:11</a:t>
            </a:r>
            <a:r>
              <a:rPr lang="en-US" sz="3000">
                <a:solidFill>
                  <a:srgbClr val="FFFFFF"/>
                </a:solidFill>
                <a:cs typeface="Mandali"/>
              </a:rPr>
              <a:t> ఏడవ సంవత్సరమున దానిని బీడు విడువవలెను. అప్పుడు నీ ప్రజలలోని బీదలు తినిన తరువాత మిగిలినది అడవి మృగములు తినవచ్చును. నీ ద్రాక్షతోట విషయములోను నీ ఒలీవతోట విషయములోను ఆలాగుననే చేయవలెను.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23</a:t>
            </a:r>
          </a:p>
        </p:txBody>
      </p:sp>
      <p:sp>
        <p:nvSpPr>
          <p:cNvPr id="3" name="Content Placeholder 2"/>
          <p:cNvSpPr>
            <a:spLocks noGrp="1"/>
          </p:cNvSpPr>
          <p:nvPr>
            <p:ph idx="1"/>
          </p:nvPr>
        </p:nvSpPr>
        <p:spPr>
          <a:xfrm>
            <a:off x="304800" y="1143000"/>
            <a:ext cx="11557000" cy="5715000"/>
          </a:xfrm>
        </p:spPr>
        <p:txBody>
          <a:bodyPr>
            <a:normAutofit fontScale="92500"/>
          </a:bodyPr>
          <a:lstStyle/>
          <a:p>
            <a:pPr algn="just">
              <a:lnSpc>
                <a:spcPct val="150000"/>
              </a:lnSpc>
              <a:buNone/>
            </a:pPr>
            <a:r>
              <a:rPr lang="en-US" sz="3000" b="1" dirty="0">
                <a:solidFill>
                  <a:srgbClr val="FFFFFF"/>
                </a:solidFill>
                <a:cs typeface="Mandali"/>
              </a:rPr>
              <a:t>23:12</a:t>
            </a:r>
            <a:r>
              <a:rPr lang="en-US" sz="3000" dirty="0">
                <a:solidFill>
                  <a:srgbClr val="FFFFFF"/>
                </a:solidFill>
                <a:cs typeface="Mandali"/>
              </a:rPr>
              <a:t> </a:t>
            </a:r>
            <a:r>
              <a:rPr lang="en-US" sz="3000" dirty="0" err="1">
                <a:solidFill>
                  <a:srgbClr val="FFFFFF"/>
                </a:solidFill>
                <a:cs typeface="Mandali"/>
              </a:rPr>
              <a:t>ఆరు</a:t>
            </a:r>
            <a:r>
              <a:rPr lang="en-US" sz="3000" dirty="0">
                <a:solidFill>
                  <a:srgbClr val="FFFFFF"/>
                </a:solidFill>
                <a:cs typeface="Mandali"/>
              </a:rPr>
              <a:t> </a:t>
            </a:r>
            <a:r>
              <a:rPr lang="en-US" sz="3000" dirty="0" err="1">
                <a:solidFill>
                  <a:srgbClr val="FFFFFF"/>
                </a:solidFill>
                <a:cs typeface="Mandali"/>
              </a:rPr>
              <a:t>దినములు</a:t>
            </a:r>
            <a:r>
              <a:rPr lang="en-US" sz="3000" dirty="0">
                <a:solidFill>
                  <a:srgbClr val="FFFFFF"/>
                </a:solidFill>
                <a:cs typeface="Mandali"/>
              </a:rPr>
              <a:t> </a:t>
            </a:r>
            <a:r>
              <a:rPr lang="en-US" sz="3000" dirty="0" err="1">
                <a:solidFill>
                  <a:srgbClr val="FFFFFF"/>
                </a:solidFill>
                <a:cs typeface="Mandali"/>
              </a:rPr>
              <a:t>నీ</a:t>
            </a:r>
            <a:r>
              <a:rPr lang="en-US" sz="3000" dirty="0">
                <a:solidFill>
                  <a:srgbClr val="FFFFFF"/>
                </a:solidFill>
                <a:cs typeface="Mandali"/>
              </a:rPr>
              <a:t> </a:t>
            </a:r>
            <a:r>
              <a:rPr lang="en-US" sz="3000" dirty="0" err="1">
                <a:solidFill>
                  <a:srgbClr val="FFFFFF"/>
                </a:solidFill>
                <a:cs typeface="Mandali"/>
              </a:rPr>
              <a:t>పనులు</a:t>
            </a:r>
            <a:r>
              <a:rPr lang="en-US" sz="3000" dirty="0">
                <a:solidFill>
                  <a:srgbClr val="FFFFFF"/>
                </a:solidFill>
                <a:cs typeface="Mandali"/>
              </a:rPr>
              <a:t> </a:t>
            </a:r>
            <a:r>
              <a:rPr lang="en-US" sz="3000" dirty="0" err="1">
                <a:solidFill>
                  <a:srgbClr val="FFFFFF"/>
                </a:solidFill>
                <a:cs typeface="Mandali"/>
              </a:rPr>
              <a:t>చేసి</a:t>
            </a:r>
            <a:r>
              <a:rPr lang="en-US" sz="3000" dirty="0">
                <a:solidFill>
                  <a:srgbClr val="FFFFFF"/>
                </a:solidFill>
                <a:cs typeface="Mandali"/>
              </a:rPr>
              <a:t>, </a:t>
            </a:r>
            <a:r>
              <a:rPr lang="en-US" sz="3000" dirty="0" err="1">
                <a:solidFill>
                  <a:srgbClr val="FFFFFF"/>
                </a:solidFill>
                <a:cs typeface="Mandali"/>
              </a:rPr>
              <a:t>నీ</a:t>
            </a:r>
            <a:r>
              <a:rPr lang="en-US" sz="3000" dirty="0">
                <a:solidFill>
                  <a:srgbClr val="FFFFFF"/>
                </a:solidFill>
                <a:cs typeface="Mandali"/>
              </a:rPr>
              <a:t> </a:t>
            </a:r>
            <a:r>
              <a:rPr lang="en-US" sz="3000" dirty="0" err="1">
                <a:solidFill>
                  <a:srgbClr val="FFFFFF"/>
                </a:solidFill>
                <a:cs typeface="Mandali"/>
              </a:rPr>
              <a:t>యెద్దును</a:t>
            </a:r>
            <a:r>
              <a:rPr lang="en-US" sz="3000" dirty="0">
                <a:solidFill>
                  <a:srgbClr val="FFFFFF"/>
                </a:solidFill>
                <a:cs typeface="Mandali"/>
              </a:rPr>
              <a:t> </a:t>
            </a:r>
            <a:r>
              <a:rPr lang="en-US" sz="3000" dirty="0" err="1">
                <a:solidFill>
                  <a:srgbClr val="FFFFFF"/>
                </a:solidFill>
                <a:cs typeface="Mandali"/>
              </a:rPr>
              <a:t>నీ</a:t>
            </a:r>
            <a:r>
              <a:rPr lang="en-US" sz="3000" dirty="0">
                <a:solidFill>
                  <a:srgbClr val="FFFFFF"/>
                </a:solidFill>
                <a:cs typeface="Mandali"/>
              </a:rPr>
              <a:t> </a:t>
            </a:r>
            <a:r>
              <a:rPr lang="en-US" sz="3000" dirty="0" err="1">
                <a:solidFill>
                  <a:srgbClr val="FFFFFF"/>
                </a:solidFill>
                <a:cs typeface="Mandali"/>
              </a:rPr>
              <a:t>గాడిదయు</a:t>
            </a:r>
            <a:r>
              <a:rPr lang="en-US" sz="3000" dirty="0">
                <a:solidFill>
                  <a:srgbClr val="FFFFFF"/>
                </a:solidFill>
                <a:cs typeface="Mandali"/>
              </a:rPr>
              <a:t> </a:t>
            </a:r>
            <a:r>
              <a:rPr lang="en-US" sz="3000" dirty="0" err="1">
                <a:solidFill>
                  <a:srgbClr val="FFFFFF"/>
                </a:solidFill>
                <a:cs typeface="Mandali"/>
              </a:rPr>
              <a:t>నీ</a:t>
            </a:r>
            <a:r>
              <a:rPr lang="en-US" sz="3000" dirty="0">
                <a:solidFill>
                  <a:srgbClr val="FFFFFF"/>
                </a:solidFill>
                <a:cs typeface="Mandali"/>
              </a:rPr>
              <a:t> </a:t>
            </a:r>
            <a:r>
              <a:rPr lang="en-US" sz="3000" dirty="0" err="1">
                <a:solidFill>
                  <a:srgbClr val="FFFFFF"/>
                </a:solidFill>
                <a:cs typeface="Mandali"/>
              </a:rPr>
              <a:t>దాసి</a:t>
            </a:r>
            <a:r>
              <a:rPr lang="en-US" sz="3000" dirty="0">
                <a:solidFill>
                  <a:srgbClr val="FFFFFF"/>
                </a:solidFill>
                <a:cs typeface="Mandali"/>
              </a:rPr>
              <a:t> </a:t>
            </a:r>
            <a:r>
              <a:rPr lang="en-US" sz="3000" dirty="0" err="1">
                <a:solidFill>
                  <a:srgbClr val="FFFFFF"/>
                </a:solidFill>
                <a:cs typeface="Mandali"/>
              </a:rPr>
              <a:t>కుమారుడును</a:t>
            </a:r>
            <a:r>
              <a:rPr lang="en-US" sz="3000" dirty="0">
                <a:solidFill>
                  <a:srgbClr val="FFFFFF"/>
                </a:solidFill>
                <a:cs typeface="Mandali"/>
              </a:rPr>
              <a:t> </a:t>
            </a:r>
            <a:r>
              <a:rPr lang="en-US" sz="3000" dirty="0" err="1">
                <a:solidFill>
                  <a:srgbClr val="FFFFFF"/>
                </a:solidFill>
                <a:cs typeface="Mandali"/>
              </a:rPr>
              <a:t>పరదేశియు</a:t>
            </a:r>
            <a:r>
              <a:rPr lang="en-US" sz="3000" dirty="0">
                <a:solidFill>
                  <a:srgbClr val="FFFFFF"/>
                </a:solidFill>
                <a:cs typeface="Mandali"/>
              </a:rPr>
              <a:t> </a:t>
            </a:r>
            <a:r>
              <a:rPr lang="en-US" sz="3000" dirty="0" err="1">
                <a:solidFill>
                  <a:srgbClr val="FFFFFF"/>
                </a:solidFill>
                <a:cs typeface="Mandali"/>
              </a:rPr>
              <a:t>విశ్రమించునట్లు</a:t>
            </a:r>
            <a:r>
              <a:rPr lang="en-US" sz="3000" dirty="0">
                <a:solidFill>
                  <a:srgbClr val="FFFFFF"/>
                </a:solidFill>
                <a:cs typeface="Mandali"/>
              </a:rPr>
              <a:t> </a:t>
            </a:r>
            <a:r>
              <a:rPr lang="en-US" sz="3000" dirty="0" err="1">
                <a:solidFill>
                  <a:srgbClr val="FFFFFF"/>
                </a:solidFill>
                <a:cs typeface="Mandali"/>
              </a:rPr>
              <a:t>ఏడవ</a:t>
            </a:r>
            <a:r>
              <a:rPr lang="en-US" sz="3000" dirty="0">
                <a:solidFill>
                  <a:srgbClr val="FFFFFF"/>
                </a:solidFill>
                <a:cs typeface="Mandali"/>
              </a:rPr>
              <a:t> </a:t>
            </a:r>
            <a:r>
              <a:rPr lang="en-US" sz="3000" dirty="0" err="1">
                <a:solidFill>
                  <a:srgbClr val="FFFFFF"/>
                </a:solidFill>
                <a:cs typeface="Mandali"/>
              </a:rPr>
              <a:t>దినమున</a:t>
            </a:r>
            <a:r>
              <a:rPr lang="en-US" sz="3000" dirty="0">
                <a:solidFill>
                  <a:srgbClr val="FFFFFF"/>
                </a:solidFill>
                <a:cs typeface="Mandali"/>
              </a:rPr>
              <a:t> </a:t>
            </a:r>
            <a:r>
              <a:rPr lang="en-US" sz="3000" dirty="0" err="1">
                <a:solidFill>
                  <a:srgbClr val="FFFFFF"/>
                </a:solidFill>
                <a:cs typeface="Mandali"/>
              </a:rPr>
              <a:t>ఊరక</a:t>
            </a:r>
            <a:r>
              <a:rPr lang="en-US" sz="3000" dirty="0">
                <a:solidFill>
                  <a:srgbClr val="FFFFFF"/>
                </a:solidFill>
                <a:cs typeface="Mandali"/>
              </a:rPr>
              <a:t> </a:t>
            </a:r>
            <a:r>
              <a:rPr lang="en-US" sz="3000" dirty="0" err="1">
                <a:solidFill>
                  <a:srgbClr val="FFFFFF"/>
                </a:solidFill>
                <a:cs typeface="Mandali"/>
              </a:rPr>
              <a:t>యుండవలెను</a:t>
            </a:r>
            <a:r>
              <a:rPr lang="en-US" sz="3000" dirty="0">
                <a:solidFill>
                  <a:srgbClr val="FFFFFF"/>
                </a:solidFill>
                <a:cs typeface="Mandali"/>
              </a:rPr>
              <a:t>.</a:t>
            </a:r>
          </a:p>
          <a:p>
            <a:pPr algn="just">
              <a:lnSpc>
                <a:spcPct val="150000"/>
              </a:lnSpc>
              <a:buNone/>
            </a:pPr>
            <a:r>
              <a:rPr lang="en-US" sz="3000" b="1" dirty="0">
                <a:solidFill>
                  <a:srgbClr val="FFFFFF"/>
                </a:solidFill>
                <a:cs typeface="Mandali"/>
              </a:rPr>
              <a:t>23:13</a:t>
            </a:r>
            <a:r>
              <a:rPr lang="en-US" sz="3000" dirty="0">
                <a:solidFill>
                  <a:srgbClr val="FFFFFF"/>
                </a:solidFill>
                <a:cs typeface="Mandali"/>
              </a:rPr>
              <a:t> </a:t>
            </a:r>
            <a:r>
              <a:rPr lang="en-US" sz="3000" dirty="0" err="1">
                <a:solidFill>
                  <a:srgbClr val="FFFFFF"/>
                </a:solidFill>
                <a:cs typeface="Mandali"/>
              </a:rPr>
              <a:t>నేను</a:t>
            </a:r>
            <a:r>
              <a:rPr lang="en-US" sz="3000" dirty="0">
                <a:solidFill>
                  <a:srgbClr val="FFFFFF"/>
                </a:solidFill>
                <a:cs typeface="Mandali"/>
              </a:rPr>
              <a:t> </a:t>
            </a:r>
            <a:r>
              <a:rPr lang="en-US" sz="3000" dirty="0" err="1">
                <a:solidFill>
                  <a:srgbClr val="FFFFFF"/>
                </a:solidFill>
                <a:cs typeface="Mandali"/>
              </a:rPr>
              <a:t>మీతో</a:t>
            </a:r>
            <a:r>
              <a:rPr lang="en-US" sz="3000" dirty="0">
                <a:solidFill>
                  <a:srgbClr val="FFFFFF"/>
                </a:solidFill>
                <a:cs typeface="Mandali"/>
              </a:rPr>
              <a:t> </a:t>
            </a:r>
            <a:r>
              <a:rPr lang="en-US" sz="3000" dirty="0" err="1">
                <a:solidFill>
                  <a:srgbClr val="FFFFFF"/>
                </a:solidFill>
                <a:cs typeface="Mandali"/>
              </a:rPr>
              <a:t>చెప్పినవాటినన్నిటిని</a:t>
            </a:r>
            <a:r>
              <a:rPr lang="en-US" sz="3000" dirty="0">
                <a:solidFill>
                  <a:srgbClr val="FFFFFF"/>
                </a:solidFill>
                <a:cs typeface="Mandali"/>
              </a:rPr>
              <a:t> </a:t>
            </a:r>
            <a:r>
              <a:rPr lang="en-US" sz="3000" dirty="0" err="1">
                <a:solidFill>
                  <a:srgbClr val="FFFFFF"/>
                </a:solidFill>
                <a:cs typeface="Mandali"/>
              </a:rPr>
              <a:t>జాగ్రత్తగా</a:t>
            </a:r>
            <a:r>
              <a:rPr lang="en-US" sz="3000" dirty="0">
                <a:solidFill>
                  <a:srgbClr val="FFFFFF"/>
                </a:solidFill>
                <a:cs typeface="Mandali"/>
              </a:rPr>
              <a:t> </a:t>
            </a:r>
            <a:r>
              <a:rPr lang="en-US" sz="3000" dirty="0" err="1">
                <a:solidFill>
                  <a:srgbClr val="FFFFFF"/>
                </a:solidFill>
                <a:cs typeface="Mandali"/>
              </a:rPr>
              <a:t>గైకొనవలెను</a:t>
            </a:r>
            <a:r>
              <a:rPr lang="en-US" sz="3000" dirty="0">
                <a:solidFill>
                  <a:srgbClr val="FFFFFF"/>
                </a:solidFill>
                <a:cs typeface="Mandali"/>
              </a:rPr>
              <a:t>; </a:t>
            </a:r>
            <a:r>
              <a:rPr lang="en-US" sz="3000" dirty="0" err="1">
                <a:solidFill>
                  <a:srgbClr val="FFFFFF"/>
                </a:solidFill>
                <a:cs typeface="Mandali"/>
              </a:rPr>
              <a:t>వేరొక</a:t>
            </a:r>
            <a:r>
              <a:rPr lang="en-US" sz="3000" dirty="0">
                <a:solidFill>
                  <a:srgbClr val="FFFFFF"/>
                </a:solidFill>
                <a:cs typeface="Mandali"/>
              </a:rPr>
              <a:t> </a:t>
            </a:r>
            <a:r>
              <a:rPr lang="en-US" sz="3000" dirty="0" err="1">
                <a:solidFill>
                  <a:srgbClr val="FFFFFF"/>
                </a:solidFill>
                <a:cs typeface="Mandali"/>
              </a:rPr>
              <a:t>దేవుని</a:t>
            </a:r>
            <a:r>
              <a:rPr lang="en-US" sz="3000" dirty="0">
                <a:solidFill>
                  <a:srgbClr val="FFFFFF"/>
                </a:solidFill>
                <a:cs typeface="Mandali"/>
              </a:rPr>
              <a:t> </a:t>
            </a:r>
            <a:r>
              <a:rPr lang="en-US" sz="3000" dirty="0" err="1">
                <a:solidFill>
                  <a:srgbClr val="FFFFFF"/>
                </a:solidFill>
                <a:cs typeface="Mandali"/>
              </a:rPr>
              <a:t>పేరు</a:t>
            </a:r>
            <a:r>
              <a:rPr lang="en-US" sz="3000" dirty="0">
                <a:solidFill>
                  <a:srgbClr val="FFFFFF"/>
                </a:solidFill>
                <a:cs typeface="Mandali"/>
              </a:rPr>
              <a:t> </a:t>
            </a:r>
            <a:r>
              <a:rPr lang="en-US" sz="3000" dirty="0" err="1">
                <a:solidFill>
                  <a:srgbClr val="FFFFFF"/>
                </a:solidFill>
                <a:cs typeface="Mandali"/>
              </a:rPr>
              <a:t>ఉచ్చరింపకూడదు</a:t>
            </a:r>
            <a:r>
              <a:rPr lang="en-US" sz="3000" dirty="0">
                <a:solidFill>
                  <a:srgbClr val="FFFFFF"/>
                </a:solidFill>
                <a:cs typeface="Mandali"/>
              </a:rPr>
              <a:t>; </a:t>
            </a:r>
            <a:r>
              <a:rPr lang="en-US" sz="3000" dirty="0" err="1">
                <a:solidFill>
                  <a:srgbClr val="FFFFFF"/>
                </a:solidFill>
                <a:cs typeface="Mandali"/>
              </a:rPr>
              <a:t>అది</a:t>
            </a:r>
            <a:r>
              <a:rPr lang="en-US" sz="3000" dirty="0">
                <a:solidFill>
                  <a:srgbClr val="FFFFFF"/>
                </a:solidFill>
                <a:cs typeface="Mandali"/>
              </a:rPr>
              <a:t> </a:t>
            </a:r>
            <a:r>
              <a:rPr lang="en-US" sz="3000" dirty="0" err="1">
                <a:solidFill>
                  <a:srgbClr val="FFFFFF"/>
                </a:solidFill>
                <a:cs typeface="Mandali"/>
              </a:rPr>
              <a:t>నీ</a:t>
            </a:r>
            <a:r>
              <a:rPr lang="en-US" sz="3000" dirty="0">
                <a:solidFill>
                  <a:srgbClr val="FFFFFF"/>
                </a:solidFill>
                <a:cs typeface="Mandali"/>
              </a:rPr>
              <a:t> </a:t>
            </a:r>
            <a:r>
              <a:rPr lang="en-US" sz="3000" dirty="0" err="1">
                <a:solidFill>
                  <a:srgbClr val="FFFFFF"/>
                </a:solidFill>
                <a:cs typeface="Mandali"/>
              </a:rPr>
              <a:t>నోటనుండి</a:t>
            </a:r>
            <a:r>
              <a:rPr lang="en-US" sz="3000" dirty="0">
                <a:solidFill>
                  <a:srgbClr val="FFFFFF"/>
                </a:solidFill>
                <a:cs typeface="Mandali"/>
              </a:rPr>
              <a:t> </a:t>
            </a:r>
            <a:r>
              <a:rPr lang="en-US" sz="3000" dirty="0" err="1">
                <a:solidFill>
                  <a:srgbClr val="FFFFFF"/>
                </a:solidFill>
                <a:cs typeface="Mandali"/>
              </a:rPr>
              <a:t>రానియ్య</a:t>
            </a:r>
            <a:r>
              <a:rPr lang="en-US" sz="3000" dirty="0">
                <a:solidFill>
                  <a:srgbClr val="FFFFFF"/>
                </a:solidFill>
                <a:cs typeface="Mandali"/>
              </a:rPr>
              <a:t> </a:t>
            </a:r>
            <a:r>
              <a:rPr lang="en-US" sz="3000" dirty="0" err="1">
                <a:solidFill>
                  <a:srgbClr val="FFFFFF"/>
                </a:solidFill>
                <a:cs typeface="Mandali"/>
              </a:rPr>
              <a:t>తగదు</a:t>
            </a:r>
            <a:r>
              <a:rPr lang="en-US" sz="3000" dirty="0">
                <a:solidFill>
                  <a:srgbClr val="FFFFFF"/>
                </a:solidFill>
                <a:cs typeface="Mandali"/>
              </a:rPr>
              <a:t>.</a:t>
            </a:r>
          </a:p>
          <a:p>
            <a:pPr algn="just">
              <a:lnSpc>
                <a:spcPct val="150000"/>
              </a:lnSpc>
              <a:buNone/>
            </a:pPr>
            <a:r>
              <a:rPr lang="en-US" sz="3000" b="1" dirty="0">
                <a:solidFill>
                  <a:srgbClr val="FFFFFF"/>
                </a:solidFill>
                <a:cs typeface="Mandali"/>
              </a:rPr>
              <a:t>23:14</a:t>
            </a:r>
            <a:r>
              <a:rPr lang="en-US" sz="3000" dirty="0">
                <a:solidFill>
                  <a:srgbClr val="FFFFFF"/>
                </a:solidFill>
                <a:cs typeface="Mandali"/>
              </a:rPr>
              <a:t> </a:t>
            </a:r>
            <a:r>
              <a:rPr lang="en-US" sz="3000" dirty="0" err="1">
                <a:solidFill>
                  <a:srgbClr val="FFFFFF"/>
                </a:solidFill>
                <a:cs typeface="Mandali"/>
              </a:rPr>
              <a:t>సంవత్సరమునకు</a:t>
            </a:r>
            <a:r>
              <a:rPr lang="en-US" sz="3000" dirty="0">
                <a:solidFill>
                  <a:srgbClr val="FFFFFF"/>
                </a:solidFill>
                <a:cs typeface="Mandali"/>
              </a:rPr>
              <a:t> </a:t>
            </a:r>
            <a:r>
              <a:rPr lang="en-US" sz="3000" dirty="0" err="1">
                <a:solidFill>
                  <a:srgbClr val="FFFFFF"/>
                </a:solidFill>
                <a:cs typeface="Mandali"/>
              </a:rPr>
              <a:t>మూడుమారులు</a:t>
            </a:r>
            <a:r>
              <a:rPr lang="en-US" sz="3000" dirty="0">
                <a:solidFill>
                  <a:srgbClr val="FFFFFF"/>
                </a:solidFill>
                <a:cs typeface="Mandali"/>
              </a:rPr>
              <a:t> </a:t>
            </a:r>
            <a:r>
              <a:rPr lang="en-US" sz="3000" dirty="0" err="1">
                <a:solidFill>
                  <a:srgbClr val="FFFFFF"/>
                </a:solidFill>
                <a:cs typeface="Mandali"/>
              </a:rPr>
              <a:t>నాకు</a:t>
            </a:r>
            <a:r>
              <a:rPr lang="en-US" sz="3000" dirty="0">
                <a:solidFill>
                  <a:srgbClr val="FFFFFF"/>
                </a:solidFill>
                <a:cs typeface="Mandali"/>
              </a:rPr>
              <a:t> </a:t>
            </a:r>
            <a:r>
              <a:rPr lang="en-US" sz="3000" dirty="0" err="1">
                <a:solidFill>
                  <a:srgbClr val="FFFFFF"/>
                </a:solidFill>
                <a:cs typeface="Mandali"/>
              </a:rPr>
              <a:t>పండుగ</a:t>
            </a:r>
            <a:r>
              <a:rPr lang="en-US" sz="3000" dirty="0">
                <a:solidFill>
                  <a:srgbClr val="FFFFFF"/>
                </a:solidFill>
                <a:cs typeface="Mandali"/>
              </a:rPr>
              <a:t> </a:t>
            </a:r>
            <a:r>
              <a:rPr lang="en-US" sz="3000" dirty="0" err="1">
                <a:solidFill>
                  <a:srgbClr val="FFFFFF"/>
                </a:solidFill>
                <a:cs typeface="Mandali"/>
              </a:rPr>
              <a:t>ఆచరింపవలెను</a:t>
            </a:r>
            <a:r>
              <a:rPr lang="en-US" sz="3000" dirty="0">
                <a:solidFill>
                  <a:srgbClr val="FFFFFF"/>
                </a:solidFill>
                <a:cs typeface="Mandali"/>
              </a:rPr>
              <a:t>.</a:t>
            </a:r>
          </a:p>
          <a:p>
            <a:pPr algn="just">
              <a:lnSpc>
                <a:spcPct val="150000"/>
              </a:lnSpc>
              <a:buNone/>
            </a:pPr>
            <a:r>
              <a:rPr lang="en-US" sz="3000" b="1" dirty="0">
                <a:solidFill>
                  <a:srgbClr val="FFFFFF"/>
                </a:solidFill>
                <a:cs typeface="Mandali"/>
              </a:rPr>
              <a:t>23:15</a:t>
            </a:r>
            <a:r>
              <a:rPr lang="en-US" sz="3000" dirty="0">
                <a:solidFill>
                  <a:srgbClr val="FFFFFF"/>
                </a:solidFill>
                <a:cs typeface="Mandali"/>
              </a:rPr>
              <a:t> </a:t>
            </a:r>
            <a:r>
              <a:rPr lang="en-US" sz="3000" dirty="0" err="1">
                <a:solidFill>
                  <a:srgbClr val="FFFFFF"/>
                </a:solidFill>
                <a:cs typeface="Mandali"/>
              </a:rPr>
              <a:t>పులియని</a:t>
            </a:r>
            <a:r>
              <a:rPr lang="en-US" sz="3000" dirty="0">
                <a:solidFill>
                  <a:srgbClr val="FFFFFF"/>
                </a:solidFill>
                <a:cs typeface="Mandali"/>
              </a:rPr>
              <a:t> </a:t>
            </a:r>
            <a:r>
              <a:rPr lang="en-US" sz="3000" dirty="0" err="1">
                <a:solidFill>
                  <a:srgbClr val="FFFFFF"/>
                </a:solidFill>
                <a:cs typeface="Mandali"/>
              </a:rPr>
              <a:t>రొట్టెల</a:t>
            </a:r>
            <a:r>
              <a:rPr lang="en-US" sz="3000" dirty="0">
                <a:solidFill>
                  <a:srgbClr val="FFFFFF"/>
                </a:solidFill>
                <a:cs typeface="Mandali"/>
              </a:rPr>
              <a:t> </a:t>
            </a:r>
            <a:r>
              <a:rPr lang="en-US" sz="3000" dirty="0" err="1">
                <a:solidFill>
                  <a:srgbClr val="FFFFFF"/>
                </a:solidFill>
                <a:cs typeface="Mandali"/>
              </a:rPr>
              <a:t>పండుగ</a:t>
            </a:r>
            <a:r>
              <a:rPr lang="en-US" sz="3000" dirty="0">
                <a:solidFill>
                  <a:srgbClr val="FFFFFF"/>
                </a:solidFill>
                <a:cs typeface="Mandali"/>
              </a:rPr>
              <a:t> </a:t>
            </a:r>
            <a:r>
              <a:rPr lang="en-US" sz="3000" dirty="0" err="1">
                <a:solidFill>
                  <a:srgbClr val="FFFFFF"/>
                </a:solidFill>
                <a:cs typeface="Mandali"/>
              </a:rPr>
              <a:t>నాచరింపవలెను</a:t>
            </a:r>
            <a:r>
              <a:rPr lang="en-US" sz="3000" dirty="0">
                <a:solidFill>
                  <a:srgbClr val="FFFFFF"/>
                </a:solidFill>
                <a:cs typeface="Mandali"/>
              </a:rPr>
              <a:t>. </a:t>
            </a:r>
            <a:r>
              <a:rPr lang="en-US" sz="3000" dirty="0" err="1">
                <a:solidFill>
                  <a:srgbClr val="FFFFFF"/>
                </a:solidFill>
                <a:cs typeface="Mandali"/>
              </a:rPr>
              <a:t>నేను</a:t>
            </a:r>
            <a:r>
              <a:rPr lang="en-US" sz="3000" dirty="0">
                <a:solidFill>
                  <a:srgbClr val="FFFFFF"/>
                </a:solidFill>
                <a:cs typeface="Mandali"/>
              </a:rPr>
              <a:t> </a:t>
            </a:r>
            <a:r>
              <a:rPr lang="en-US" sz="3000" dirty="0" err="1">
                <a:solidFill>
                  <a:srgbClr val="FFFFFF"/>
                </a:solidFill>
                <a:cs typeface="Mandali"/>
              </a:rPr>
              <a:t>నీ</a:t>
            </a:r>
            <a:r>
              <a:rPr lang="en-US" sz="3000" dirty="0">
                <a:solidFill>
                  <a:srgbClr val="FFFFFF"/>
                </a:solidFill>
                <a:cs typeface="Mandali"/>
              </a:rPr>
              <a:t> </a:t>
            </a:r>
            <a:r>
              <a:rPr lang="en-US" sz="3000" dirty="0" err="1">
                <a:solidFill>
                  <a:srgbClr val="FFFFFF"/>
                </a:solidFill>
                <a:cs typeface="Mandali"/>
              </a:rPr>
              <a:t>కాజ్ఞాపించినట్లు</a:t>
            </a:r>
            <a:r>
              <a:rPr lang="en-US" sz="3000" dirty="0">
                <a:solidFill>
                  <a:srgbClr val="FFFFFF"/>
                </a:solidFill>
                <a:cs typeface="Mandali"/>
              </a:rPr>
              <a:t> </a:t>
            </a:r>
            <a:r>
              <a:rPr lang="en-US" sz="3000" dirty="0" err="1">
                <a:solidFill>
                  <a:srgbClr val="FFFFFF"/>
                </a:solidFill>
                <a:cs typeface="Mandali"/>
              </a:rPr>
              <a:t>ఆబీబు</a:t>
            </a:r>
            <a:r>
              <a:rPr lang="en-US" sz="3000" dirty="0">
                <a:solidFill>
                  <a:srgbClr val="FFFFFF"/>
                </a:solidFill>
                <a:cs typeface="Mandali"/>
              </a:rPr>
              <a:t> </a:t>
            </a:r>
            <a:r>
              <a:rPr lang="en-US" sz="3000" dirty="0" err="1">
                <a:solidFill>
                  <a:srgbClr val="FFFFFF"/>
                </a:solidFill>
                <a:cs typeface="Mandali"/>
              </a:rPr>
              <a:t>నెలలో</a:t>
            </a:r>
            <a:r>
              <a:rPr lang="en-US" sz="3000" dirty="0">
                <a:solidFill>
                  <a:srgbClr val="FFFFFF"/>
                </a:solidFill>
                <a:cs typeface="Mandali"/>
              </a:rPr>
              <a:t> </a:t>
            </a:r>
            <a:r>
              <a:rPr lang="en-US" sz="3000" dirty="0" err="1">
                <a:solidFill>
                  <a:srgbClr val="FFFFFF"/>
                </a:solidFill>
                <a:cs typeface="Mandali"/>
              </a:rPr>
              <a:t>నీవు</a:t>
            </a:r>
            <a:r>
              <a:rPr lang="en-US" sz="3000" dirty="0">
                <a:solidFill>
                  <a:srgbClr val="FFFFFF"/>
                </a:solidFill>
                <a:cs typeface="Mandali"/>
              </a:rPr>
              <a:t> </a:t>
            </a:r>
            <a:r>
              <a:rPr lang="en-US" sz="3000" dirty="0" err="1">
                <a:solidFill>
                  <a:srgbClr val="FFFFFF"/>
                </a:solidFill>
                <a:cs typeface="Mandali"/>
              </a:rPr>
              <a:t>ఐగుప్తులోనుండి</a:t>
            </a:r>
            <a:r>
              <a:rPr lang="en-US" sz="3000" dirty="0">
                <a:solidFill>
                  <a:srgbClr val="FFFFFF"/>
                </a:solidFill>
                <a:cs typeface="Mandali"/>
              </a:rPr>
              <a:t> </a:t>
            </a:r>
            <a:r>
              <a:rPr lang="en-US" sz="3000" dirty="0" err="1">
                <a:solidFill>
                  <a:srgbClr val="FFFFFF"/>
                </a:solidFill>
                <a:cs typeface="Mandali"/>
              </a:rPr>
              <a:t>బయలుదేరి</a:t>
            </a:r>
            <a:r>
              <a:rPr lang="en-US" sz="3000" dirty="0">
                <a:solidFill>
                  <a:srgbClr val="FFFFFF"/>
                </a:solidFill>
                <a:cs typeface="Mandali"/>
              </a:rPr>
              <a:t> </a:t>
            </a:r>
            <a:r>
              <a:rPr lang="en-US" sz="3000" dirty="0" err="1">
                <a:solidFill>
                  <a:srgbClr val="FFFFFF"/>
                </a:solidFill>
                <a:cs typeface="Mandali"/>
              </a:rPr>
              <a:t>వచ్చితివి</a:t>
            </a:r>
            <a:r>
              <a:rPr lang="en-US" sz="3000" dirty="0">
                <a:solidFill>
                  <a:srgbClr val="FFFFFF"/>
                </a:solidFill>
                <a:cs typeface="Mandali"/>
              </a:rPr>
              <a:t> </a:t>
            </a:r>
            <a:r>
              <a:rPr lang="en-US" sz="3000" dirty="0" err="1">
                <a:solidFill>
                  <a:srgbClr val="FFFFFF"/>
                </a:solidFill>
                <a:cs typeface="Mandali"/>
              </a:rPr>
              <a:t>గనుక</a:t>
            </a:r>
            <a:r>
              <a:rPr lang="en-US" sz="3000" dirty="0">
                <a:solidFill>
                  <a:srgbClr val="FFFFFF"/>
                </a:solidFill>
                <a:cs typeface="Mandali"/>
              </a:rPr>
              <a:t> ఆ </a:t>
            </a:r>
            <a:r>
              <a:rPr lang="en-US" sz="3000" dirty="0" err="1">
                <a:solidFill>
                  <a:srgbClr val="FFFFFF"/>
                </a:solidFill>
                <a:cs typeface="Mandali"/>
              </a:rPr>
              <a:t>నెలలో</a:t>
            </a:r>
            <a:r>
              <a:rPr lang="en-US" sz="3000" dirty="0">
                <a:solidFill>
                  <a:srgbClr val="FFFFFF"/>
                </a:solidFill>
                <a:cs typeface="Mandali"/>
              </a:rPr>
              <a:t> </a:t>
            </a:r>
            <a:r>
              <a:rPr lang="en-US" sz="3000" dirty="0" err="1">
                <a:solidFill>
                  <a:srgbClr val="FFFFFF"/>
                </a:solidFill>
                <a:cs typeface="Mandali"/>
              </a:rPr>
              <a:t>నియామక</a:t>
            </a:r>
            <a:r>
              <a:rPr lang="en-US" sz="3000" dirty="0">
                <a:solidFill>
                  <a:srgbClr val="FFFFFF"/>
                </a:solidFill>
                <a:cs typeface="Mandali"/>
              </a:rPr>
              <a:t> </a:t>
            </a:r>
            <a:r>
              <a:rPr lang="en-US" sz="3000" dirty="0" err="1">
                <a:solidFill>
                  <a:srgbClr val="FFFFFF"/>
                </a:solidFill>
                <a:cs typeface="Mandali"/>
              </a:rPr>
              <a:t>కాలమందు</a:t>
            </a:r>
            <a:r>
              <a:rPr lang="en-US" sz="3000" dirty="0">
                <a:solidFill>
                  <a:srgbClr val="FFFFFF"/>
                </a:solidFill>
                <a:cs typeface="Mandali"/>
              </a:rPr>
              <a:t> </a:t>
            </a:r>
            <a:r>
              <a:rPr lang="en-US" sz="3000" dirty="0" err="1">
                <a:solidFill>
                  <a:srgbClr val="FFFFFF"/>
                </a:solidFill>
                <a:cs typeface="Mandali"/>
              </a:rPr>
              <a:t>ఏడు</a:t>
            </a:r>
            <a:r>
              <a:rPr lang="en-US" sz="3000" dirty="0">
                <a:solidFill>
                  <a:srgbClr val="FFFFFF"/>
                </a:solidFill>
                <a:cs typeface="Mandali"/>
              </a:rPr>
              <a:t> </a:t>
            </a:r>
            <a:r>
              <a:rPr lang="en-US" sz="3000" dirty="0" err="1">
                <a:solidFill>
                  <a:srgbClr val="FFFFFF"/>
                </a:solidFill>
                <a:cs typeface="Mandali"/>
              </a:rPr>
              <a:t>దినములు</a:t>
            </a:r>
            <a:r>
              <a:rPr lang="en-US" sz="3000" dirty="0">
                <a:solidFill>
                  <a:srgbClr val="FFFFFF"/>
                </a:solidFill>
                <a:cs typeface="Mandali"/>
              </a:rPr>
              <a:t> </a:t>
            </a:r>
            <a:r>
              <a:rPr lang="en-US" sz="3000" dirty="0" err="1">
                <a:solidFill>
                  <a:srgbClr val="FFFFFF"/>
                </a:solidFill>
                <a:cs typeface="Mandali"/>
              </a:rPr>
              <a:t>పులియని</a:t>
            </a:r>
            <a:r>
              <a:rPr lang="en-US" sz="3000" dirty="0">
                <a:solidFill>
                  <a:srgbClr val="FFFFFF"/>
                </a:solidFill>
                <a:cs typeface="Mandali"/>
              </a:rPr>
              <a:t> </a:t>
            </a:r>
            <a:r>
              <a:rPr lang="en-US" sz="3000" dirty="0" err="1">
                <a:solidFill>
                  <a:srgbClr val="FFFFFF"/>
                </a:solidFill>
                <a:cs typeface="Mandali"/>
              </a:rPr>
              <a:t>రొట్టెలను</a:t>
            </a:r>
            <a:r>
              <a:rPr lang="en-US" sz="3000" dirty="0">
                <a:solidFill>
                  <a:srgbClr val="FFFFFF"/>
                </a:solidFill>
                <a:cs typeface="Mandali"/>
              </a:rPr>
              <a:t> </a:t>
            </a:r>
            <a:r>
              <a:rPr lang="en-US" sz="3000" dirty="0" err="1">
                <a:solidFill>
                  <a:srgbClr val="FFFFFF"/>
                </a:solidFill>
                <a:cs typeface="Mandali"/>
              </a:rPr>
              <a:t>తినవలెను</a:t>
            </a:r>
            <a:r>
              <a:rPr lang="en-US" sz="3000" dirty="0">
                <a:solidFill>
                  <a:srgbClr val="FFFFFF"/>
                </a:solidFill>
                <a:cs typeface="Mandali"/>
              </a:rPr>
              <a:t>. </a:t>
            </a:r>
            <a:r>
              <a:rPr lang="en-US" sz="3000" dirty="0" err="1">
                <a:solidFill>
                  <a:srgbClr val="FFFFFF"/>
                </a:solidFill>
                <a:cs typeface="Mandali"/>
              </a:rPr>
              <a:t>నా</a:t>
            </a:r>
            <a:r>
              <a:rPr lang="en-US" sz="3000" dirty="0">
                <a:solidFill>
                  <a:srgbClr val="FFFFFF"/>
                </a:solidFill>
                <a:cs typeface="Mandali"/>
              </a:rPr>
              <a:t> </a:t>
            </a:r>
            <a:r>
              <a:rPr lang="en-US" sz="3000" dirty="0" err="1">
                <a:solidFill>
                  <a:srgbClr val="FFFFFF"/>
                </a:solidFill>
                <a:cs typeface="Mandali"/>
              </a:rPr>
              <a:t>సన్నిధిని</a:t>
            </a:r>
            <a:r>
              <a:rPr lang="en-US" sz="3000" dirty="0">
                <a:solidFill>
                  <a:srgbClr val="FFFFFF"/>
                </a:solidFill>
                <a:cs typeface="Mandali"/>
              </a:rPr>
              <a:t> </a:t>
            </a:r>
            <a:r>
              <a:rPr lang="en-US" sz="3000" dirty="0" err="1">
                <a:solidFill>
                  <a:srgbClr val="FFFFFF"/>
                </a:solidFill>
                <a:cs typeface="Mandali"/>
              </a:rPr>
              <a:t>ఎవడును</a:t>
            </a:r>
            <a:r>
              <a:rPr lang="en-US" sz="3000" dirty="0">
                <a:solidFill>
                  <a:srgbClr val="FFFFFF"/>
                </a:solidFill>
                <a:cs typeface="Mandali"/>
              </a:rPr>
              <a:t> </a:t>
            </a:r>
            <a:r>
              <a:rPr lang="en-US" sz="3000" dirty="0" err="1">
                <a:solidFill>
                  <a:srgbClr val="FFFFFF"/>
                </a:solidFill>
                <a:cs typeface="Mandali"/>
              </a:rPr>
              <a:t>వట్టిచేతులతో</a:t>
            </a:r>
            <a:r>
              <a:rPr lang="en-US" sz="3000" dirty="0">
                <a:solidFill>
                  <a:srgbClr val="FFFFFF"/>
                </a:solidFill>
                <a:cs typeface="Mandali"/>
              </a:rPr>
              <a:t> </a:t>
            </a:r>
            <a:r>
              <a:rPr lang="en-US" sz="3000" dirty="0" err="1">
                <a:solidFill>
                  <a:srgbClr val="FFFFFF"/>
                </a:solidFill>
                <a:cs typeface="Mandali"/>
              </a:rPr>
              <a:t>కనబడకూడదు</a:t>
            </a:r>
            <a:r>
              <a:rPr lang="en-US" sz="3000" dirty="0">
                <a:solidFill>
                  <a:srgbClr val="FFFFFF"/>
                </a:solidFill>
                <a:cs typeface="Mandali"/>
              </a:rPr>
              <a:t>.</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3:12</a:t>
            </a:r>
            <a:r>
              <a:rPr lang="en-US" sz="3000">
                <a:solidFill>
                  <a:srgbClr val="FFFFFF"/>
                </a:solidFill>
                <a:cs typeface="Mandali"/>
              </a:rPr>
              <a:t> ఆయన నిశ్చయముగా నేను నీకు తోడైయుందును, నేను నిన్ను పంపితిననుటకు ఇది నీకు సూచన; నీవు ఆ ప్రజలను ఐగుప్తులోనుండి తోడుకొని వచ్చిన తరువాత మీరు ఈ పర్వతముమీద దేవుని సేవించెదరనెను.</a:t>
            </a:r>
          </a:p>
          <a:p>
            <a:pPr algn="just">
              <a:lnSpc>
                <a:spcPct val="150000"/>
              </a:lnSpc>
              <a:buNone/>
            </a:pPr>
            <a:r>
              <a:rPr lang="en-US" sz="3000" b="1">
                <a:solidFill>
                  <a:srgbClr val="FFFFFF"/>
                </a:solidFill>
                <a:cs typeface="Mandali"/>
              </a:rPr>
              <a:t>3:13</a:t>
            </a:r>
            <a:r>
              <a:rPr lang="en-US" sz="3000">
                <a:solidFill>
                  <a:srgbClr val="FFFFFF"/>
                </a:solidFill>
                <a:cs typeface="Mandali"/>
              </a:rPr>
              <a:t> మోషే చిత్తగించుము; నేను ఇశ్రాయేలీయుల యొద్దకు వెళ్లి వారిని చూచి మీ పితరుల దేవుడు మీయొద్దకు నన్ను పంపెనని వారితో చెప్పగా వారు ఆయన పేరేమి అని అడిగినయెడల వారితో నేనేమి చెప్పవలెనని దేవుని నడిగెను.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23</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23:16</a:t>
            </a:r>
            <a:r>
              <a:rPr lang="en-US" sz="3000">
                <a:solidFill>
                  <a:srgbClr val="FFFFFF"/>
                </a:solidFill>
                <a:cs typeface="Mandali"/>
              </a:rPr>
              <a:t> నీవు పొలములో విత్తిన నీ వ్యవసాయముల తొలిపంట యొక్క కోతపండుగను, పొలములోనుండి నీ వ్యవసాయ ఫలములను నీవు కూర్చుకొనిన తరువాత సంవత్సరాంతమందు ఫలసంగ్రహపు పండుగను ఆచరింపవలెను.</a:t>
            </a:r>
          </a:p>
          <a:p>
            <a:pPr algn="just">
              <a:lnSpc>
                <a:spcPct val="150000"/>
              </a:lnSpc>
              <a:buNone/>
            </a:pPr>
            <a:r>
              <a:rPr lang="en-US" sz="3000" b="1">
                <a:solidFill>
                  <a:srgbClr val="FFFFFF"/>
                </a:solidFill>
                <a:cs typeface="Mandali"/>
              </a:rPr>
              <a:t>23:17</a:t>
            </a:r>
            <a:r>
              <a:rPr lang="en-US" sz="3000">
                <a:solidFill>
                  <a:srgbClr val="FFFFFF"/>
                </a:solidFill>
                <a:cs typeface="Mandali"/>
              </a:rPr>
              <a:t> సంవత్సరమునకు మూడుమారులు పురుషులందరు ప్రభువైన యెహోవా సన్నిధిని కనబడవలెను.</a:t>
            </a:r>
          </a:p>
          <a:p>
            <a:pPr algn="just">
              <a:lnSpc>
                <a:spcPct val="150000"/>
              </a:lnSpc>
              <a:buNone/>
            </a:pPr>
            <a:r>
              <a:rPr lang="en-US" sz="3000" b="1">
                <a:solidFill>
                  <a:srgbClr val="FFFFFF"/>
                </a:solidFill>
                <a:cs typeface="Mandali"/>
              </a:rPr>
              <a:t>23:18</a:t>
            </a:r>
            <a:r>
              <a:rPr lang="en-US" sz="3000">
                <a:solidFill>
                  <a:srgbClr val="FFFFFF"/>
                </a:solidFill>
                <a:cs typeface="Mandali"/>
              </a:rPr>
              <a:t> నా బలుల రక్తమును పులిసిన ద్రవ్యముతో అర్పింపకూడదు. నా పండుగలో నర్పించిన క్రొవ్వు ఉదయము వరకు నిలువ యుండకూడదు.</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23</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23:19</a:t>
            </a:r>
            <a:r>
              <a:rPr lang="en-US" sz="3000">
                <a:solidFill>
                  <a:srgbClr val="FFFFFF"/>
                </a:solidFill>
                <a:cs typeface="Mandali"/>
              </a:rPr>
              <a:t> నీ భూమి ప్రథమ ఫలములో మొదటివాటిని దేవుడైన యెహోవా మందిరమునకు తేవలెను. మేకపిల్లను దాని తల్లిపాలతో ఉడకబెట్టకూడదు.</a:t>
            </a:r>
          </a:p>
          <a:p>
            <a:pPr algn="just">
              <a:lnSpc>
                <a:spcPct val="150000"/>
              </a:lnSpc>
              <a:buNone/>
            </a:pPr>
            <a:r>
              <a:rPr lang="en-US" sz="3000" b="1">
                <a:solidFill>
                  <a:srgbClr val="FFFFFF"/>
                </a:solidFill>
                <a:cs typeface="Mandali"/>
              </a:rPr>
              <a:t>23:20</a:t>
            </a:r>
            <a:r>
              <a:rPr lang="en-US" sz="3000">
                <a:solidFill>
                  <a:srgbClr val="FFFFFF"/>
                </a:solidFill>
                <a:cs typeface="Mandali"/>
              </a:rPr>
              <a:t> ఇదిగో త్రోవలో నిన్ను కాపాడి నేను సిద్ధపరచిన చోటుకు నిన్ను రప్పించుటకు ఒక దూతను నీకు ముందుగా పంపుచున్నాను.</a:t>
            </a:r>
          </a:p>
          <a:p>
            <a:pPr algn="just">
              <a:lnSpc>
                <a:spcPct val="150000"/>
              </a:lnSpc>
              <a:buNone/>
            </a:pPr>
            <a:r>
              <a:rPr lang="en-US" sz="3000" b="1">
                <a:solidFill>
                  <a:srgbClr val="FFFFFF"/>
                </a:solidFill>
                <a:cs typeface="Mandali"/>
              </a:rPr>
              <a:t>23:21</a:t>
            </a:r>
            <a:r>
              <a:rPr lang="en-US" sz="3000">
                <a:solidFill>
                  <a:srgbClr val="FFFFFF"/>
                </a:solidFill>
                <a:cs typeface="Mandali"/>
              </a:rPr>
              <a:t> ఆయన సన్నిధిని జాగ్రత్తగానుండి ఆయన మాట వినవలెను. ఆయన కోపము రేపవద్దు; మీ అతిక్రమములను ఆయన పరిహరింపడు, నా నామము ఆయనకున్నది.</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23</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23:22</a:t>
            </a:r>
            <a:r>
              <a:rPr lang="en-US" sz="3000">
                <a:solidFill>
                  <a:srgbClr val="FFFFFF"/>
                </a:solidFill>
                <a:cs typeface="Mandali"/>
              </a:rPr>
              <a:t> అయితే నీవు ఆయన మాటను జాగ్రత్తగా విని నేను చెప్పినది యావత్తు చేసినయెడల నేను నీ శత్రువులకు శత్రువును నీ విరోధులకు విరోధియునైయుందును.</a:t>
            </a:r>
          </a:p>
          <a:p>
            <a:pPr algn="just">
              <a:lnSpc>
                <a:spcPct val="150000"/>
              </a:lnSpc>
              <a:buNone/>
            </a:pPr>
            <a:r>
              <a:rPr lang="en-US" sz="3000" b="1">
                <a:solidFill>
                  <a:srgbClr val="FFFFFF"/>
                </a:solidFill>
                <a:cs typeface="Mandali"/>
              </a:rPr>
              <a:t>23:23</a:t>
            </a:r>
            <a:r>
              <a:rPr lang="en-US" sz="3000">
                <a:solidFill>
                  <a:srgbClr val="FFFFFF"/>
                </a:solidFill>
                <a:cs typeface="Mandali"/>
              </a:rPr>
              <a:t> ఎట్లనగా నా దూత నీకు ముందుగా వెళ్లుచు, అమోరీయులు హిత్తీయులు పెరిజ్జీయులు కనానీయులు హివ్వీయులు యెబూసీయులను వారున్న చోటుకు నిన్ను రప్పించును, నేను వారిని సంహరించెదను.</a:t>
            </a:r>
          </a:p>
          <a:p>
            <a:pPr algn="just">
              <a:lnSpc>
                <a:spcPct val="150000"/>
              </a:lnSpc>
              <a:buNone/>
            </a:pPr>
            <a:r>
              <a:rPr lang="en-US" sz="3000" b="1">
                <a:solidFill>
                  <a:srgbClr val="FFFFFF"/>
                </a:solidFill>
                <a:cs typeface="Mandali"/>
              </a:rPr>
              <a:t>23:24</a:t>
            </a:r>
            <a:r>
              <a:rPr lang="en-US" sz="3000">
                <a:solidFill>
                  <a:srgbClr val="FFFFFF"/>
                </a:solidFill>
                <a:cs typeface="Mandali"/>
              </a:rPr>
              <a:t> వారి దేవతలకు సాగిలపడకూడదు, వాటిని పూజింపకూడదు; వారి క్రియలవంటి క్రియలు చేయక వారిని తప్పక నిర్మూలము చేసి, వారి విగ్రహములను బొత్తిగా పగులగొట్టవలెను.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23</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23:25</a:t>
            </a:r>
            <a:r>
              <a:rPr lang="en-US" sz="3000">
                <a:solidFill>
                  <a:srgbClr val="FFFFFF"/>
                </a:solidFill>
                <a:cs typeface="Mandali"/>
              </a:rPr>
              <a:t> నీ దేవుడైన యెహోవానే సేవింపవలెను, అప్పుడు ఆయన నీ ఆహారమును నీ పానమును దీవించును. నేను నీ మధ్యనుండి రోగము తొలగించెదను.</a:t>
            </a:r>
          </a:p>
          <a:p>
            <a:pPr algn="just">
              <a:lnSpc>
                <a:spcPct val="150000"/>
              </a:lnSpc>
              <a:buNone/>
            </a:pPr>
            <a:r>
              <a:rPr lang="en-US" sz="3000" b="1">
                <a:solidFill>
                  <a:srgbClr val="FFFFFF"/>
                </a:solidFill>
                <a:cs typeface="Mandali"/>
              </a:rPr>
              <a:t>23:26</a:t>
            </a:r>
            <a:r>
              <a:rPr lang="en-US" sz="3000">
                <a:solidFill>
                  <a:srgbClr val="FFFFFF"/>
                </a:solidFill>
                <a:cs typeface="Mandali"/>
              </a:rPr>
              <a:t> కడుపు దిగబడునదియు గొడ్డుదియు నీ దేశములోను ఉండదు. నీ దినముల లెక్క సంపూర్తి చేసెదను. </a:t>
            </a:r>
          </a:p>
          <a:p>
            <a:pPr algn="just">
              <a:lnSpc>
                <a:spcPct val="150000"/>
              </a:lnSpc>
              <a:buNone/>
            </a:pPr>
            <a:r>
              <a:rPr lang="en-US" sz="3000" b="1">
                <a:solidFill>
                  <a:srgbClr val="FFFFFF"/>
                </a:solidFill>
                <a:cs typeface="Mandali"/>
              </a:rPr>
              <a:t>23:27</a:t>
            </a:r>
            <a:r>
              <a:rPr lang="en-US" sz="3000">
                <a:solidFill>
                  <a:srgbClr val="FFFFFF"/>
                </a:solidFill>
                <a:cs typeface="Mandali"/>
              </a:rPr>
              <a:t> నన్ను బట్టి మనుష్యులు నీకు భయపడునట్లు చేసెదను. నీవు పోవు సర్వ దేశములవారిని ఓడగొట్టి నీ సమస్త శత్రువులు నీ యెదుటనుండి పారిపోవునట్లు చేసెదను.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23</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23:28</a:t>
            </a:r>
            <a:r>
              <a:rPr lang="en-US" sz="3000">
                <a:solidFill>
                  <a:srgbClr val="FFFFFF"/>
                </a:solidFill>
                <a:cs typeface="Mandali"/>
              </a:rPr>
              <a:t> మరియు, పెద్ద కందిరీగలను నీకు ముందుగా పంపించెదను, అవి నీ యెదుటనుండి హివ్వీయులను కనానీయులను హిత్తీయులను వెళ్లగొట్టను.</a:t>
            </a:r>
          </a:p>
          <a:p>
            <a:pPr algn="just">
              <a:lnSpc>
                <a:spcPct val="150000"/>
              </a:lnSpc>
              <a:buNone/>
            </a:pPr>
            <a:r>
              <a:rPr lang="en-US" sz="3000" b="1">
                <a:solidFill>
                  <a:srgbClr val="FFFFFF"/>
                </a:solidFill>
                <a:cs typeface="Mandali"/>
              </a:rPr>
              <a:t>23:29</a:t>
            </a:r>
            <a:r>
              <a:rPr lang="en-US" sz="3000">
                <a:solidFill>
                  <a:srgbClr val="FFFFFF"/>
                </a:solidFill>
                <a:cs typeface="Mandali"/>
              </a:rPr>
              <a:t> దేశము పాడై అడవి మృగములు నీకు విరోధముగా విస్తరింపకుండునట్లు వారిని ఒక్క సంవత్సరములోనే నీ యెదుటనుండి వెళ్లగొట్టను.</a:t>
            </a:r>
          </a:p>
          <a:p>
            <a:pPr algn="just">
              <a:lnSpc>
                <a:spcPct val="150000"/>
              </a:lnSpc>
              <a:buNone/>
            </a:pPr>
            <a:r>
              <a:rPr lang="en-US" sz="3000" b="1">
                <a:solidFill>
                  <a:srgbClr val="FFFFFF"/>
                </a:solidFill>
                <a:cs typeface="Mandali"/>
              </a:rPr>
              <a:t>23:30</a:t>
            </a:r>
            <a:r>
              <a:rPr lang="en-US" sz="3000">
                <a:solidFill>
                  <a:srgbClr val="FFFFFF"/>
                </a:solidFill>
                <a:cs typeface="Mandali"/>
              </a:rPr>
              <a:t> నీవు అభివృద్ధిపొంది ఆ దేశమును స్వాధీనపరచుకొనువరకు క్రమక్రమముగా వారిని నీయెదుటనుండి వెళ్లగొట్టెదను.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23</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23:31</a:t>
            </a:r>
            <a:r>
              <a:rPr lang="en-US" sz="3000">
                <a:solidFill>
                  <a:srgbClr val="FFFFFF"/>
                </a:solidFill>
                <a:cs typeface="Mandali"/>
              </a:rPr>
              <a:t> మరియు ఎఱ్ఱ సముద్రమునుండి ఫిలిష్తీయుల సముద్రము వరకును అరణ్యమునుండి నదివరకును నీ పొలిమేరలను ఏర్పరచెదను, ఆ దేశ నివాసులను నీచేతి కప్పగించెదను. నీవు నీ యెదుటనుండి వారిని వెళ్లగొట్టెదవు.</a:t>
            </a:r>
          </a:p>
          <a:p>
            <a:pPr algn="just">
              <a:lnSpc>
                <a:spcPct val="150000"/>
              </a:lnSpc>
              <a:buNone/>
            </a:pPr>
            <a:r>
              <a:rPr lang="en-US" sz="3000" b="1">
                <a:solidFill>
                  <a:srgbClr val="FFFFFF"/>
                </a:solidFill>
                <a:cs typeface="Mandali"/>
              </a:rPr>
              <a:t>23:32</a:t>
            </a:r>
            <a:r>
              <a:rPr lang="en-US" sz="3000">
                <a:solidFill>
                  <a:srgbClr val="FFFFFF"/>
                </a:solidFill>
                <a:cs typeface="Mandali"/>
              </a:rPr>
              <a:t> నీవు వారితోనైనను వారి దేవతలతోనైనను నిబంధన చేసికొనవద్దు. నీవు వారి దేవతలను సేవించినయెడల అది నీకు ఉరియగును గనుక</a:t>
            </a:r>
          </a:p>
          <a:p>
            <a:pPr algn="just">
              <a:lnSpc>
                <a:spcPct val="150000"/>
              </a:lnSpc>
              <a:buNone/>
            </a:pPr>
            <a:r>
              <a:rPr lang="en-US" sz="3000" b="1">
                <a:solidFill>
                  <a:srgbClr val="FFFFFF"/>
                </a:solidFill>
                <a:cs typeface="Mandali"/>
              </a:rPr>
              <a:t>23:33</a:t>
            </a:r>
            <a:r>
              <a:rPr lang="en-US" sz="3000">
                <a:solidFill>
                  <a:srgbClr val="FFFFFF"/>
                </a:solidFill>
                <a:cs typeface="Mandali"/>
              </a:rPr>
              <a:t> వారు నీచేత నాకు విరోధముగా పాపము చేయింపకుండునట్లు వారు నీ దేశములో నివసింపకూడదు.</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667000"/>
            <a:ext cx="11430000" cy="1270000"/>
          </a:xfrm>
        </p:spPr>
        <p:txBody>
          <a:bodyPr/>
          <a:lstStyle/>
          <a:p>
            <a:pPr algn="ctr"/>
            <a:r>
              <a:rPr lang="en-US" sz="5000" b="1">
                <a:solidFill>
                  <a:srgbClr val="FFFFFF"/>
                </a:solidFill>
                <a:cs typeface="Mandali"/>
              </a:rPr>
              <a:t>నిర్గమకాండము</a:t>
            </a:r>
          </a:p>
        </p:txBody>
      </p:sp>
      <p:sp>
        <p:nvSpPr>
          <p:cNvPr id="3" name="Subtitle 2"/>
          <p:cNvSpPr>
            <a:spLocks noGrp="1"/>
          </p:cNvSpPr>
          <p:nvPr>
            <p:ph type="subTitle" idx="1"/>
          </p:nvPr>
        </p:nvSpPr>
        <p:spPr>
          <a:xfrm>
            <a:off x="304800" y="4064000"/>
            <a:ext cx="11430000" cy="2540000"/>
          </a:xfrm>
        </p:spPr>
        <p:txBody>
          <a:bodyPr>
            <a:normAutofit lnSpcReduction="10000"/>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US" sz="3000" b="1">
                <a:solidFill>
                  <a:srgbClr val="FFFFFF"/>
                </a:solidFill>
                <a:cs typeface="Mandali"/>
              </a:rPr>
              <a:t>అధ్యాయము 24
పరిశుద్ధ గ్రంధము
www.TeluguBibleStudy.com</a:t>
            </a:r>
          </a:p>
        </p:txBody>
      </p:sp>
      <p:pic>
        <p:nvPicPr>
          <p:cNvPr id="4" name="Picture 4"/>
          <p:cNvPicPr>
            <a:picLocks noChangeAspect="1"/>
          </p:cNvPicPr>
          <p:nvPr/>
        </p:nvPicPr>
        <p:blipFill>
          <a:blip r:embed="rId2"/>
          <a:stretch>
            <a:fillRect/>
          </a:stretch>
        </p:blipFill>
        <p:spPr>
          <a:xfrm>
            <a:off x="4445000" y="127000"/>
            <a:ext cx="2540000" cy="2540000"/>
          </a:xfrm>
          <a:prstGeom prst="rect">
            <a:avLst/>
          </a:prstGeom>
        </p:spPr>
      </p:pic>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24</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24:1</a:t>
            </a:r>
            <a:r>
              <a:rPr lang="en-US" sz="3000">
                <a:solidFill>
                  <a:srgbClr val="FFFFFF"/>
                </a:solidFill>
                <a:cs typeface="Mandali"/>
              </a:rPr>
              <a:t> మరియు ఆయన మోషేతో ఇట్లనెను నీవును, అహరోనును, నాదాబును, అబీహును, ఇశ్రాయేలీయుల పెద్దలలో డెబ్బదిమందియు యెహోవా యొద్దకు ఎక్కివచ్చి దూరమున సాగిలపడుడి.</a:t>
            </a:r>
          </a:p>
          <a:p>
            <a:pPr algn="just">
              <a:lnSpc>
                <a:spcPct val="150000"/>
              </a:lnSpc>
              <a:buNone/>
            </a:pPr>
            <a:r>
              <a:rPr lang="en-US" sz="3000" b="1">
                <a:solidFill>
                  <a:srgbClr val="FFFFFF"/>
                </a:solidFill>
                <a:cs typeface="Mandali"/>
              </a:rPr>
              <a:t>24:2</a:t>
            </a:r>
            <a:r>
              <a:rPr lang="en-US" sz="3000">
                <a:solidFill>
                  <a:srgbClr val="FFFFFF"/>
                </a:solidFill>
                <a:cs typeface="Mandali"/>
              </a:rPr>
              <a:t> మోషే మాత్రము యెహోవాను సమీపింపవలెను, వారు సమీపింపకూడదు, ప్రజలు అతనితో ఎక్కి రాకూడదు.</a:t>
            </a:r>
          </a:p>
          <a:p>
            <a:pPr algn="just">
              <a:lnSpc>
                <a:spcPct val="150000"/>
              </a:lnSpc>
              <a:buNone/>
            </a:pPr>
            <a:r>
              <a:rPr lang="en-US" sz="3000" b="1">
                <a:solidFill>
                  <a:srgbClr val="FFFFFF"/>
                </a:solidFill>
                <a:cs typeface="Mandali"/>
              </a:rPr>
              <a:t>24:3</a:t>
            </a:r>
            <a:r>
              <a:rPr lang="en-US" sz="3000">
                <a:solidFill>
                  <a:srgbClr val="FFFFFF"/>
                </a:solidFill>
                <a:cs typeface="Mandali"/>
              </a:rPr>
              <a:t> మోషే వచ్చి యెహోవా మాటలన్నిటిని విధులన్నిటిని ప్రజలతో వివరించి చెప్పెను. ప్రజలందరు యెహోవా చెప్పిన మాటలన్నిటి ప్రకారము చేసెదమని యేక శబ్దముతో ఉత్తరమిచ్చిరి.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24</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24:4</a:t>
            </a:r>
            <a:r>
              <a:rPr lang="en-US" sz="3000">
                <a:solidFill>
                  <a:srgbClr val="FFFFFF"/>
                </a:solidFill>
                <a:cs typeface="Mandali"/>
              </a:rPr>
              <a:t> మరియు మోషే యెహోవా మాటలన్నిటిని వ్రాసి ఉదయమందు లేచి ఆ కొండ దిగువను బలిపీఠమును ఇశ్రాయేలు పండ్రెండు గోత్రములు చొప్పున పండ్రెండు స్తంభములను కట్టి</a:t>
            </a:r>
          </a:p>
          <a:p>
            <a:pPr algn="just">
              <a:lnSpc>
                <a:spcPct val="150000"/>
              </a:lnSpc>
              <a:buNone/>
            </a:pPr>
            <a:r>
              <a:rPr lang="en-US" sz="3000" b="1">
                <a:solidFill>
                  <a:srgbClr val="FFFFFF"/>
                </a:solidFill>
                <a:cs typeface="Mandali"/>
              </a:rPr>
              <a:t>24:5</a:t>
            </a:r>
            <a:r>
              <a:rPr lang="en-US" sz="3000">
                <a:solidFill>
                  <a:srgbClr val="FFFFFF"/>
                </a:solidFill>
                <a:cs typeface="Mandali"/>
              </a:rPr>
              <a:t> ఇశ్రాయేలీయులలో యౌవనస్థులను పంపగా వారు దహన బలులనర్పించి యెహోవాకు సమాధాన బలులగా కోడెలను వధించిరి.</a:t>
            </a:r>
          </a:p>
          <a:p>
            <a:pPr algn="just">
              <a:lnSpc>
                <a:spcPct val="150000"/>
              </a:lnSpc>
              <a:buNone/>
            </a:pPr>
            <a:r>
              <a:rPr lang="en-US" sz="3000" b="1">
                <a:solidFill>
                  <a:srgbClr val="FFFFFF"/>
                </a:solidFill>
                <a:cs typeface="Mandali"/>
              </a:rPr>
              <a:t>24:6</a:t>
            </a:r>
            <a:r>
              <a:rPr lang="en-US" sz="3000">
                <a:solidFill>
                  <a:srgbClr val="FFFFFF"/>
                </a:solidFill>
                <a:cs typeface="Mandali"/>
              </a:rPr>
              <a:t> అప్పుడు మోషే వాటి రక్తములో సగము తీసికొని పళ్లెములలో పోసి ఆ రక్తములో సగము బలిపీఠముమీద ప్రోక్షించెను.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24</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24:7</a:t>
            </a:r>
            <a:r>
              <a:rPr lang="en-US" sz="3000">
                <a:solidFill>
                  <a:srgbClr val="FFFFFF"/>
                </a:solidFill>
                <a:cs typeface="Mandali"/>
              </a:rPr>
              <a:t> అతడు నిబంధన గ్రంథమును తీసికొని ప్రజలకు వినిపింపగా వారు యెహోవా చెప్పినవన్నియు చేయుచు విధేయులమై యుందుమనిరి.</a:t>
            </a:r>
          </a:p>
          <a:p>
            <a:pPr algn="just">
              <a:lnSpc>
                <a:spcPct val="150000"/>
              </a:lnSpc>
              <a:buNone/>
            </a:pPr>
            <a:r>
              <a:rPr lang="en-US" sz="3000" b="1">
                <a:solidFill>
                  <a:srgbClr val="FFFFFF"/>
                </a:solidFill>
                <a:cs typeface="Mandali"/>
              </a:rPr>
              <a:t>24:8</a:t>
            </a:r>
            <a:r>
              <a:rPr lang="en-US" sz="3000">
                <a:solidFill>
                  <a:srgbClr val="FFFFFF"/>
                </a:solidFill>
                <a:cs typeface="Mandali"/>
              </a:rPr>
              <a:t> అప్పుడు మోషే రక్తమును తీసికొని ప్రజలమీద ప్రోక్షించి ఇదిగో యీ సంగతులన్నిటి విషయమై యెహోవా మీతో చేసిన నిబంధన రక్తము ఇదే అని చెప్పెను.</a:t>
            </a:r>
          </a:p>
          <a:p>
            <a:pPr algn="just">
              <a:lnSpc>
                <a:spcPct val="150000"/>
              </a:lnSpc>
              <a:buNone/>
            </a:pPr>
            <a:r>
              <a:rPr lang="en-US" sz="3000" b="1">
                <a:solidFill>
                  <a:srgbClr val="FFFFFF"/>
                </a:solidFill>
                <a:cs typeface="Mandali"/>
              </a:rPr>
              <a:t>24:9</a:t>
            </a:r>
            <a:r>
              <a:rPr lang="en-US" sz="3000">
                <a:solidFill>
                  <a:srgbClr val="FFFFFF"/>
                </a:solidFill>
                <a:cs typeface="Mandali"/>
              </a:rPr>
              <a:t> తరువాత మోషే అహరోను నాదాబు అబీహు ఇశ్రాయేలీయుల పెద్దలలో డెబ్బదిమందియు ఎక్కిపోయి</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3:14</a:t>
            </a:r>
            <a:r>
              <a:rPr lang="en-US" sz="3000">
                <a:solidFill>
                  <a:srgbClr val="FFFFFF"/>
                </a:solidFill>
                <a:cs typeface="Mandali"/>
              </a:rPr>
              <a:t> అందుకు దేవుడు నేను ఉన్నవాడను అను వాడనై యున్నానని మోషేతో చెప్పెను. మరియు ఆయన ఉండుననువాడు మీయొద్దకు నన్ను పంపెనని నీవు ఇశ్రాయేలీయులతో చెప్పవలెననెను.</a:t>
            </a:r>
          </a:p>
          <a:p>
            <a:pPr algn="just">
              <a:lnSpc>
                <a:spcPct val="150000"/>
              </a:lnSpc>
              <a:buNone/>
            </a:pPr>
            <a:r>
              <a:rPr lang="en-US" sz="3000" b="1">
                <a:solidFill>
                  <a:srgbClr val="FFFFFF"/>
                </a:solidFill>
                <a:cs typeface="Mandali"/>
              </a:rPr>
              <a:t>3:15</a:t>
            </a:r>
            <a:r>
              <a:rPr lang="en-US" sz="3000">
                <a:solidFill>
                  <a:srgbClr val="FFFFFF"/>
                </a:solidFill>
                <a:cs typeface="Mandali"/>
              </a:rPr>
              <a:t> మరియు దేవుడు మోషేతో నిట్లనెను మీ పితరుల దేవుడైన యెహోవా, అనగా అబ్రాహాము దేవుడు ఇస్సాకు దేవుడు యాకోబు దేవుడునైన యెహోవా మీయొద్దకు నన్ను పంపెనని నీవు ఇశ్రాయేలీయులతో చెప్పవలెను. నిరంతరము నా నామము ఇదే, తరతరములకు ఇది నా జ్ఞాపకార్థక నామము.</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24</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24:10</a:t>
            </a:r>
            <a:r>
              <a:rPr lang="en-US" sz="3000">
                <a:solidFill>
                  <a:srgbClr val="FFFFFF"/>
                </a:solidFill>
                <a:cs typeface="Mandali"/>
              </a:rPr>
              <a:t> ఇశ్రాయేలీయుల దేవుని చూచిరి. ఆయన పాదములక్రింద నిగనిగలాడు నీలమయమైన వస్తువువంటిదియు ఆకాశమండలపు తేజమువంటిదియు ఉండెను.</a:t>
            </a:r>
          </a:p>
          <a:p>
            <a:pPr algn="just">
              <a:lnSpc>
                <a:spcPct val="150000"/>
              </a:lnSpc>
              <a:buNone/>
            </a:pPr>
            <a:r>
              <a:rPr lang="en-US" sz="3000" b="1">
                <a:solidFill>
                  <a:srgbClr val="FFFFFF"/>
                </a:solidFill>
                <a:cs typeface="Mandali"/>
              </a:rPr>
              <a:t>24:11</a:t>
            </a:r>
            <a:r>
              <a:rPr lang="en-US" sz="3000">
                <a:solidFill>
                  <a:srgbClr val="FFFFFF"/>
                </a:solidFill>
                <a:cs typeface="Mandali"/>
              </a:rPr>
              <a:t> ఆయన ఇశ్రాయేలీయులలోని ప్రధానులకు ఏ హానియు చేయలేదు; వారు దేవుని చూచి అన్నపానములు పుచ్చుకొనిరి.</a:t>
            </a:r>
          </a:p>
          <a:p>
            <a:pPr algn="just">
              <a:lnSpc>
                <a:spcPct val="150000"/>
              </a:lnSpc>
              <a:buNone/>
            </a:pPr>
            <a:r>
              <a:rPr lang="en-US" sz="3000" b="1">
                <a:solidFill>
                  <a:srgbClr val="FFFFFF"/>
                </a:solidFill>
                <a:cs typeface="Mandali"/>
              </a:rPr>
              <a:t>24:12</a:t>
            </a:r>
            <a:r>
              <a:rPr lang="en-US" sz="3000">
                <a:solidFill>
                  <a:srgbClr val="FFFFFF"/>
                </a:solidFill>
                <a:cs typeface="Mandali"/>
              </a:rPr>
              <a:t> అప్పుడు యెహోవా మోషేతో ఇట్లనెను నీవు కొండయెక్కి నాయొద్దకు వచ్చి అచ్చటనుండుము; నీవు వారికి బోధించునట్లు నేను వ్రాసిన ఆజ్ఞలను, ధర్మశాస్త్రమును, రాతిపలకలను నీకిచ్చెదననగా</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24</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24:13</a:t>
            </a:r>
            <a:r>
              <a:rPr lang="en-US" sz="3000">
                <a:solidFill>
                  <a:srgbClr val="FFFFFF"/>
                </a:solidFill>
                <a:cs typeface="Mandali"/>
              </a:rPr>
              <a:t> మోషేయు అతని పరిచారకుడైన యెహోషువయు లేచిరి. మోషే దేవుని కొండమీదికి ఎక్కెను.</a:t>
            </a:r>
          </a:p>
          <a:p>
            <a:pPr algn="just">
              <a:lnSpc>
                <a:spcPct val="150000"/>
              </a:lnSpc>
              <a:buNone/>
            </a:pPr>
            <a:r>
              <a:rPr lang="en-US" sz="3000" b="1">
                <a:solidFill>
                  <a:srgbClr val="FFFFFF"/>
                </a:solidFill>
                <a:cs typeface="Mandali"/>
              </a:rPr>
              <a:t>24:14</a:t>
            </a:r>
            <a:r>
              <a:rPr lang="en-US" sz="3000">
                <a:solidFill>
                  <a:srgbClr val="FFFFFF"/>
                </a:solidFill>
                <a:cs typeface="Mandali"/>
              </a:rPr>
              <a:t> అతడు పెద్దలను చూచి మేము మీయొద్దకు వచ్చువరకు ఇక్కడనే యుండుడి; ఇదిగో అహరోనును హూరును మీతో ఉన్నారు; ఎవనికైనను వ్యాజ్యెమున్నయెడల వారియొద్దకు వెళ్లవచ్చునని వారితో చెప్పెను</a:t>
            </a:r>
          </a:p>
          <a:p>
            <a:pPr algn="just">
              <a:lnSpc>
                <a:spcPct val="150000"/>
              </a:lnSpc>
              <a:buNone/>
            </a:pPr>
            <a:r>
              <a:rPr lang="en-US" sz="3000" b="1">
                <a:solidFill>
                  <a:srgbClr val="FFFFFF"/>
                </a:solidFill>
                <a:cs typeface="Mandali"/>
              </a:rPr>
              <a:t>24:15</a:t>
            </a:r>
            <a:r>
              <a:rPr lang="en-US" sz="3000">
                <a:solidFill>
                  <a:srgbClr val="FFFFFF"/>
                </a:solidFill>
                <a:cs typeface="Mandali"/>
              </a:rPr>
              <a:t> మోషే కొండమీదికి ఎక్కినప్పుడు ఆ మేఘము కొండను కమ్మెను.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24</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24:16</a:t>
            </a:r>
            <a:r>
              <a:rPr lang="en-US" sz="3000">
                <a:solidFill>
                  <a:srgbClr val="FFFFFF"/>
                </a:solidFill>
                <a:cs typeface="Mandali"/>
              </a:rPr>
              <a:t> యెహోవా మహిమ సీనాయి కొండమీద నిలిచెను; మేఘము ఆరు దినములు దాని కమ్ముకొనెను; ఏడవ దినమున ఆయన ఆ మేఘములోనుండి మోషేను పిలిచినప్పుడు</a:t>
            </a:r>
          </a:p>
          <a:p>
            <a:pPr algn="just">
              <a:lnSpc>
                <a:spcPct val="150000"/>
              </a:lnSpc>
              <a:buNone/>
            </a:pPr>
            <a:r>
              <a:rPr lang="en-US" sz="3000" b="1">
                <a:solidFill>
                  <a:srgbClr val="FFFFFF"/>
                </a:solidFill>
                <a:cs typeface="Mandali"/>
              </a:rPr>
              <a:t>24:17</a:t>
            </a:r>
            <a:r>
              <a:rPr lang="en-US" sz="3000">
                <a:solidFill>
                  <a:srgbClr val="FFFFFF"/>
                </a:solidFill>
                <a:cs typeface="Mandali"/>
              </a:rPr>
              <a:t> యెహోవా మహిమ ఆ కొండ శిఖరముమీద దహించు అగ్నివలె ఇశ్రాయేలీయుల కన్నులకు కనబడెను.</a:t>
            </a:r>
          </a:p>
          <a:p>
            <a:pPr algn="just">
              <a:lnSpc>
                <a:spcPct val="150000"/>
              </a:lnSpc>
              <a:buNone/>
            </a:pPr>
            <a:r>
              <a:rPr lang="en-US" sz="3000" b="1">
                <a:solidFill>
                  <a:srgbClr val="FFFFFF"/>
                </a:solidFill>
                <a:cs typeface="Mandali"/>
              </a:rPr>
              <a:t>24:18</a:t>
            </a:r>
            <a:r>
              <a:rPr lang="en-US" sz="3000">
                <a:solidFill>
                  <a:srgbClr val="FFFFFF"/>
                </a:solidFill>
                <a:cs typeface="Mandali"/>
              </a:rPr>
              <a:t> అప్పుడు మోషే ఆ మేఘములో ప్రవేశించి కొండమీదికి ఎక్కెను. మోషే ఆ కొండమీద రేయింబవళ్ళు నలుబది దినములుండెను.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667000"/>
            <a:ext cx="11430000" cy="1270000"/>
          </a:xfrm>
        </p:spPr>
        <p:txBody>
          <a:bodyPr/>
          <a:lstStyle/>
          <a:p>
            <a:pPr algn="ctr"/>
            <a:r>
              <a:rPr lang="en-US" sz="5000" b="1">
                <a:solidFill>
                  <a:srgbClr val="FFFFFF"/>
                </a:solidFill>
                <a:cs typeface="Mandali"/>
              </a:rPr>
              <a:t>నిర్గమకాండము</a:t>
            </a:r>
          </a:p>
        </p:txBody>
      </p:sp>
      <p:sp>
        <p:nvSpPr>
          <p:cNvPr id="3" name="Subtitle 2"/>
          <p:cNvSpPr>
            <a:spLocks noGrp="1"/>
          </p:cNvSpPr>
          <p:nvPr>
            <p:ph type="subTitle" idx="1"/>
          </p:nvPr>
        </p:nvSpPr>
        <p:spPr>
          <a:xfrm>
            <a:off x="304800" y="4064000"/>
            <a:ext cx="11430000" cy="2540000"/>
          </a:xfrm>
        </p:spPr>
        <p:txBody>
          <a:bodyPr>
            <a:normAutofit lnSpcReduction="10000"/>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US" sz="3000" b="1">
                <a:solidFill>
                  <a:srgbClr val="FFFFFF"/>
                </a:solidFill>
                <a:cs typeface="Mandali"/>
              </a:rPr>
              <a:t>అధ్యాయము 25
పరిశుద్ధ గ్రంధము
www.TeluguBibleStudy.com</a:t>
            </a:r>
          </a:p>
        </p:txBody>
      </p:sp>
      <p:pic>
        <p:nvPicPr>
          <p:cNvPr id="4" name="Picture 4"/>
          <p:cNvPicPr>
            <a:picLocks noChangeAspect="1"/>
          </p:cNvPicPr>
          <p:nvPr/>
        </p:nvPicPr>
        <p:blipFill>
          <a:blip r:embed="rId2"/>
          <a:stretch>
            <a:fillRect/>
          </a:stretch>
        </p:blipFill>
        <p:spPr>
          <a:xfrm>
            <a:off x="4445000" y="127000"/>
            <a:ext cx="2540000" cy="2540000"/>
          </a:xfrm>
          <a:prstGeom prst="rect">
            <a:avLst/>
          </a:prstGeom>
        </p:spPr>
      </p:pic>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25</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25:1</a:t>
            </a:r>
            <a:r>
              <a:rPr lang="en-US" sz="3000">
                <a:solidFill>
                  <a:srgbClr val="FFFFFF"/>
                </a:solidFill>
                <a:cs typeface="Mandali"/>
              </a:rPr>
              <a:t> యెహోవా మోషేకు ఈలాగు సెలవిచ్చెను </a:t>
            </a:r>
          </a:p>
          <a:p>
            <a:pPr algn="just">
              <a:lnSpc>
                <a:spcPct val="150000"/>
              </a:lnSpc>
              <a:buNone/>
            </a:pPr>
            <a:r>
              <a:rPr lang="en-US" sz="3000" b="1">
                <a:solidFill>
                  <a:srgbClr val="FFFFFF"/>
                </a:solidFill>
                <a:cs typeface="Mandali"/>
              </a:rPr>
              <a:t>25:2</a:t>
            </a:r>
            <a:r>
              <a:rPr lang="en-US" sz="3000">
                <a:solidFill>
                  <a:srgbClr val="FFFFFF"/>
                </a:solidFill>
                <a:cs typeface="Mandali"/>
              </a:rPr>
              <a:t> నాకు ప్రతిష్ఠార్పణ తీసికొనిరండని ఇశ్రాయేలీయులతో చెప్పుము. మనఃపూర్వకముగా అర్పించు ప్రతి మనుష్యునియొద్ద దాని తీసికొనవలెను.</a:t>
            </a:r>
          </a:p>
          <a:p>
            <a:pPr algn="just">
              <a:lnSpc>
                <a:spcPct val="150000"/>
              </a:lnSpc>
              <a:buNone/>
            </a:pPr>
            <a:r>
              <a:rPr lang="en-US" sz="3000" b="1">
                <a:solidFill>
                  <a:srgbClr val="FFFFFF"/>
                </a:solidFill>
                <a:cs typeface="Mandali"/>
              </a:rPr>
              <a:t>25:3</a:t>
            </a:r>
            <a:r>
              <a:rPr lang="en-US" sz="3000">
                <a:solidFill>
                  <a:srgbClr val="FFFFFF"/>
                </a:solidFill>
                <a:cs typeface="Mandali"/>
              </a:rPr>
              <a:t> మీరు వారియొద్ద తీసికొనవలసిన అర్పణలేవనగా బంగారు, వెండి, ఇత్తడి,</a:t>
            </a:r>
          </a:p>
          <a:p>
            <a:pPr algn="just">
              <a:lnSpc>
                <a:spcPct val="150000"/>
              </a:lnSpc>
              <a:buNone/>
            </a:pPr>
            <a:r>
              <a:rPr lang="en-US" sz="3000" b="1">
                <a:solidFill>
                  <a:srgbClr val="FFFFFF"/>
                </a:solidFill>
                <a:cs typeface="Mandali"/>
              </a:rPr>
              <a:t>25:4</a:t>
            </a:r>
            <a:r>
              <a:rPr lang="en-US" sz="3000">
                <a:solidFill>
                  <a:srgbClr val="FFFFFF"/>
                </a:solidFill>
                <a:cs typeface="Mandali"/>
              </a:rPr>
              <a:t> నీల ధూమ్ర రక్తవర్ణములు, సన్నపునార, మేకవెండ్రుకలు,</a:t>
            </a:r>
          </a:p>
          <a:p>
            <a:pPr algn="just">
              <a:lnSpc>
                <a:spcPct val="150000"/>
              </a:lnSpc>
              <a:buNone/>
            </a:pPr>
            <a:r>
              <a:rPr lang="en-US" sz="3000" b="1">
                <a:solidFill>
                  <a:srgbClr val="FFFFFF"/>
                </a:solidFill>
                <a:cs typeface="Mandali"/>
              </a:rPr>
              <a:t>25:5</a:t>
            </a:r>
            <a:r>
              <a:rPr lang="en-US" sz="3000">
                <a:solidFill>
                  <a:srgbClr val="FFFFFF"/>
                </a:solidFill>
                <a:cs typeface="Mandali"/>
              </a:rPr>
              <a:t> ఎరుపురంగు వేసిన పొట్టేళ్లతోళ్లు, సముద్రవత్సల తోళ్లు, తుమ్మకఱ్ఱలు,</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25</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25:6</a:t>
            </a:r>
            <a:r>
              <a:rPr lang="en-US" sz="3000">
                <a:solidFill>
                  <a:srgbClr val="FFFFFF"/>
                </a:solidFill>
                <a:cs typeface="Mandali"/>
              </a:rPr>
              <a:t> ప్రదీపమునకు తైలము, అభిషేకతైలమునకును పరిమళ ద్రవ్యముల ధూపమునకు సుగంధ సంభారములు,</a:t>
            </a:r>
          </a:p>
          <a:p>
            <a:pPr algn="just">
              <a:lnSpc>
                <a:spcPct val="150000"/>
              </a:lnSpc>
              <a:buNone/>
            </a:pPr>
            <a:r>
              <a:rPr lang="en-US" sz="3000" b="1">
                <a:solidFill>
                  <a:srgbClr val="FFFFFF"/>
                </a:solidFill>
                <a:cs typeface="Mandali"/>
              </a:rPr>
              <a:t>25:7</a:t>
            </a:r>
            <a:r>
              <a:rPr lang="en-US" sz="3000">
                <a:solidFill>
                  <a:srgbClr val="FFFFFF"/>
                </a:solidFill>
                <a:cs typeface="Mandali"/>
              </a:rPr>
              <a:t> లేతపచ్చలు, ఏఫోదుకును పతకమునకును చెక్కు రత్నములు అనునవే.</a:t>
            </a:r>
          </a:p>
          <a:p>
            <a:pPr algn="just">
              <a:lnSpc>
                <a:spcPct val="150000"/>
              </a:lnSpc>
              <a:buNone/>
            </a:pPr>
            <a:r>
              <a:rPr lang="en-US" sz="3000" b="1">
                <a:solidFill>
                  <a:srgbClr val="FFFFFF"/>
                </a:solidFill>
                <a:cs typeface="Mandali"/>
              </a:rPr>
              <a:t>25:8</a:t>
            </a:r>
            <a:r>
              <a:rPr lang="en-US" sz="3000">
                <a:solidFill>
                  <a:srgbClr val="FFFFFF"/>
                </a:solidFill>
                <a:cs typeface="Mandali"/>
              </a:rPr>
              <a:t> నేను వారిలో నివసించునట్లు వారు నాకు పరిశుద్ధస్థలమును నిర్మింపవలెను.</a:t>
            </a:r>
          </a:p>
          <a:p>
            <a:pPr algn="just">
              <a:lnSpc>
                <a:spcPct val="150000"/>
              </a:lnSpc>
              <a:buNone/>
            </a:pPr>
            <a:r>
              <a:rPr lang="en-US" sz="3000" b="1">
                <a:solidFill>
                  <a:srgbClr val="FFFFFF"/>
                </a:solidFill>
                <a:cs typeface="Mandali"/>
              </a:rPr>
              <a:t>25:9</a:t>
            </a:r>
            <a:r>
              <a:rPr lang="en-US" sz="3000">
                <a:solidFill>
                  <a:srgbClr val="FFFFFF"/>
                </a:solidFill>
                <a:cs typeface="Mandali"/>
              </a:rPr>
              <a:t> నేను నీకు కనుపరచు విధముగా మందిరముయొక్క ఆ రూపమును దాని ఉపకరణములన్నిటి రూపమును నిర్మింపవలెను.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25</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25:10</a:t>
            </a:r>
            <a:r>
              <a:rPr lang="en-US" sz="3000">
                <a:solidFill>
                  <a:srgbClr val="FFFFFF"/>
                </a:solidFill>
                <a:cs typeface="Mandali"/>
              </a:rPr>
              <a:t> వారు తుమ్మకఱ్ఱతో నొక మందసమును చేయవలెను. దాని పొడుగు రెండు మూరలునర, దాని వెడల్పు మూరెడునర, దాని యెత్తు మూరెడునర</a:t>
            </a:r>
          </a:p>
          <a:p>
            <a:pPr algn="just">
              <a:lnSpc>
                <a:spcPct val="150000"/>
              </a:lnSpc>
              <a:buNone/>
            </a:pPr>
            <a:r>
              <a:rPr lang="en-US" sz="3000" b="1">
                <a:solidFill>
                  <a:srgbClr val="FFFFFF"/>
                </a:solidFill>
                <a:cs typeface="Mandali"/>
              </a:rPr>
              <a:t>25:11</a:t>
            </a:r>
            <a:r>
              <a:rPr lang="en-US" sz="3000">
                <a:solidFill>
                  <a:srgbClr val="FFFFFF"/>
                </a:solidFill>
                <a:cs typeface="Mandali"/>
              </a:rPr>
              <a:t> దానిమీద మేలిమి బంగారురేకు పొదిగింపవలెను; లోపలను వెలుపలను దానికి పొదిగింపవలెను; దానిమీద బంగారు జవను చుట్టు కట్టవలెను.</a:t>
            </a:r>
          </a:p>
          <a:p>
            <a:pPr algn="just">
              <a:lnSpc>
                <a:spcPct val="150000"/>
              </a:lnSpc>
              <a:buNone/>
            </a:pPr>
            <a:r>
              <a:rPr lang="en-US" sz="3000" b="1">
                <a:solidFill>
                  <a:srgbClr val="FFFFFF"/>
                </a:solidFill>
                <a:cs typeface="Mandali"/>
              </a:rPr>
              <a:t>25:12</a:t>
            </a:r>
            <a:r>
              <a:rPr lang="en-US" sz="3000">
                <a:solidFill>
                  <a:srgbClr val="FFFFFF"/>
                </a:solidFill>
                <a:cs typeface="Mandali"/>
              </a:rPr>
              <a:t> దానికి నాలుగు బంగారు ఉంగరములను పోతపోసి, ఒక ప్రక్కను రెండు ఉంగరములు ఎదుటి ప్రక్కను రెండు ఉంగరములు ఉండునట్లు దాని నాలుగు కాళ్లకు వాటిని వేయవలెను.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25</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25:13</a:t>
            </a:r>
            <a:r>
              <a:rPr lang="en-US" sz="3000">
                <a:solidFill>
                  <a:srgbClr val="FFFFFF"/>
                </a:solidFill>
                <a:cs typeface="Mandali"/>
              </a:rPr>
              <a:t> తుమ్మకఱ్ఱతో మోతకఱ్ఱలను చేసి వాటికి బంగారు రేకులను పొదిగించి</a:t>
            </a:r>
          </a:p>
          <a:p>
            <a:pPr algn="just">
              <a:lnSpc>
                <a:spcPct val="150000"/>
              </a:lnSpc>
              <a:buNone/>
            </a:pPr>
            <a:r>
              <a:rPr lang="en-US" sz="3000" b="1">
                <a:solidFill>
                  <a:srgbClr val="FFFFFF"/>
                </a:solidFill>
                <a:cs typeface="Mandali"/>
              </a:rPr>
              <a:t>25:14</a:t>
            </a:r>
            <a:r>
              <a:rPr lang="en-US" sz="3000">
                <a:solidFill>
                  <a:srgbClr val="FFFFFF"/>
                </a:solidFill>
                <a:cs typeface="Mandali"/>
              </a:rPr>
              <a:t> వాటితో ఆ మందసమును మోయుటకు ఆ ప్రక్కలమీది ఉంగరములలో ఆ మోతకఱ్ఱలను దూర్చవలెను.</a:t>
            </a:r>
          </a:p>
          <a:p>
            <a:pPr algn="just">
              <a:lnSpc>
                <a:spcPct val="150000"/>
              </a:lnSpc>
              <a:buNone/>
            </a:pPr>
            <a:r>
              <a:rPr lang="en-US" sz="3000" b="1">
                <a:solidFill>
                  <a:srgbClr val="FFFFFF"/>
                </a:solidFill>
                <a:cs typeface="Mandali"/>
              </a:rPr>
              <a:t>25:15</a:t>
            </a:r>
            <a:r>
              <a:rPr lang="en-US" sz="3000">
                <a:solidFill>
                  <a:srgbClr val="FFFFFF"/>
                </a:solidFill>
                <a:cs typeface="Mandali"/>
              </a:rPr>
              <a:t> ఆ మోతకఱ్ఱలు ఆ మందసపు ఉంగరములలోనే ఉండవలెను. వాటిని దానియొద్దనుండి తీయకూడదు;</a:t>
            </a:r>
          </a:p>
          <a:p>
            <a:pPr algn="just">
              <a:lnSpc>
                <a:spcPct val="150000"/>
              </a:lnSpc>
              <a:buNone/>
            </a:pPr>
            <a:r>
              <a:rPr lang="en-US" sz="3000" b="1">
                <a:solidFill>
                  <a:srgbClr val="FFFFFF"/>
                </a:solidFill>
                <a:cs typeface="Mandali"/>
              </a:rPr>
              <a:t>25:16</a:t>
            </a:r>
            <a:r>
              <a:rPr lang="en-US" sz="3000">
                <a:solidFill>
                  <a:srgbClr val="FFFFFF"/>
                </a:solidFill>
                <a:cs typeface="Mandali"/>
              </a:rPr>
              <a:t> ఆ మందసములో నేను నీకిచ్చు శాసనములనుంచవలెను.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25</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25:17</a:t>
            </a:r>
            <a:r>
              <a:rPr lang="en-US" sz="3000">
                <a:solidFill>
                  <a:srgbClr val="FFFFFF"/>
                </a:solidFill>
                <a:cs typeface="Mandali"/>
              </a:rPr>
              <a:t> మరియు నీవు మేలిమి బంగారుతో కరుణాపీఠమును చేయవలెను. దాని పొడుగు రెండు మూరలునర దాని వెడల్పు మూరెడునర.</a:t>
            </a:r>
          </a:p>
          <a:p>
            <a:pPr algn="just">
              <a:lnSpc>
                <a:spcPct val="150000"/>
              </a:lnSpc>
              <a:buNone/>
            </a:pPr>
            <a:r>
              <a:rPr lang="en-US" sz="3000" b="1">
                <a:solidFill>
                  <a:srgbClr val="FFFFFF"/>
                </a:solidFill>
                <a:cs typeface="Mandali"/>
              </a:rPr>
              <a:t>25:18</a:t>
            </a:r>
            <a:r>
              <a:rPr lang="en-US" sz="3000">
                <a:solidFill>
                  <a:srgbClr val="FFFFFF"/>
                </a:solidFill>
                <a:cs typeface="Mandali"/>
              </a:rPr>
              <a:t> మరియు రెండు బంగారు కెరూబులను చేయవలెను. కరుణాపీఠము యొక్క రెండు కొనలను నకిషిపనిగా చేయవలెను.</a:t>
            </a:r>
          </a:p>
          <a:p>
            <a:pPr algn="just">
              <a:lnSpc>
                <a:spcPct val="150000"/>
              </a:lnSpc>
              <a:buNone/>
            </a:pPr>
            <a:r>
              <a:rPr lang="en-US" sz="3000" b="1">
                <a:solidFill>
                  <a:srgbClr val="FFFFFF"/>
                </a:solidFill>
                <a:cs typeface="Mandali"/>
              </a:rPr>
              <a:t>25:19</a:t>
            </a:r>
            <a:r>
              <a:rPr lang="en-US" sz="3000">
                <a:solidFill>
                  <a:srgbClr val="FFFFFF"/>
                </a:solidFill>
                <a:cs typeface="Mandali"/>
              </a:rPr>
              <a:t> ఈ కొనను ఒక కెరూబును ఆ కొనను ఒక కెరూబును చేయవలెను. కరుణాపీఠమున దాని రెండు కొనలమీద కెరూబులను దానితో ఏకాండముగా చేయవలెను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25</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25:20</a:t>
            </a:r>
            <a:r>
              <a:rPr lang="en-US" sz="3000">
                <a:solidFill>
                  <a:srgbClr val="FFFFFF"/>
                </a:solidFill>
                <a:cs typeface="Mandali"/>
              </a:rPr>
              <a:t> ఆ కెరూబులు పైకి విప్పిన రెక్కలుగలవై కరుణాపీఠమును తమ రెక్కలతో కప్పుచుండగా వాటి ముఖములు ఒండొంటికి ఎదురుగా నుండవలెను. ఆ కెరూబుల ముఖములు కరుణాపీఠముతట్టు నుండవలెను. నీవు ఆ కరుణాపీఠమును ఎత్తి ఆ మందసముమీద నుంచవలెను.</a:t>
            </a:r>
          </a:p>
          <a:p>
            <a:pPr algn="just">
              <a:lnSpc>
                <a:spcPct val="150000"/>
              </a:lnSpc>
              <a:buNone/>
            </a:pPr>
            <a:r>
              <a:rPr lang="en-US" sz="3000" b="1">
                <a:solidFill>
                  <a:srgbClr val="FFFFFF"/>
                </a:solidFill>
                <a:cs typeface="Mandali"/>
              </a:rPr>
              <a:t>25:21</a:t>
            </a:r>
            <a:r>
              <a:rPr lang="en-US" sz="3000">
                <a:solidFill>
                  <a:srgbClr val="FFFFFF"/>
                </a:solidFill>
                <a:cs typeface="Mandali"/>
              </a:rPr>
              <a:t> నేను నీకిచ్చు శాసనములను ఆ మందసములో నుంచవలెను.</a:t>
            </a:r>
          </a:p>
          <a:p>
            <a:pPr algn="just">
              <a:lnSpc>
                <a:spcPct val="150000"/>
              </a:lnSpc>
              <a:buNone/>
            </a:pPr>
            <a:r>
              <a:rPr lang="en-US" sz="3000" b="1">
                <a:solidFill>
                  <a:srgbClr val="FFFFFF"/>
                </a:solidFill>
                <a:cs typeface="Mandali"/>
              </a:rPr>
              <a:t>25:22</a:t>
            </a:r>
            <a:r>
              <a:rPr lang="en-US" sz="3000">
                <a:solidFill>
                  <a:srgbClr val="FFFFFF"/>
                </a:solidFill>
                <a:cs typeface="Mandali"/>
              </a:rPr>
              <a:t> అక్కడ నేను నిన్ను కలిసికొని కరుణాపీఠము మీదనుండియు, శాసనములుగల మందసము మీదనుండు రెండు కెరూబుల మధ్యనుండియు, నేను ఇశ్రాయేలీయుల నిమిత్తము మీకాజ్ఞాపించు సమస్తమును నీకు తెలియచెప్పెదను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3:16</a:t>
            </a:r>
            <a:r>
              <a:rPr lang="en-US" sz="3000">
                <a:solidFill>
                  <a:srgbClr val="FFFFFF"/>
                </a:solidFill>
                <a:cs typeface="Mandali"/>
              </a:rPr>
              <a:t> నీవు వెళ్లి ఇశ్రాయేలీయుల పెద్దలను పోగు చేసి మీ పితరుల దేవుడైన యెహోవా, అనగా అబ్రాహాము ఇస్సాకు యాకోబుల దేవుడు, నాకు ప్రత్యక్షమై యిట్లనెను నేను మిమ్మును, ఐగుప్తులో మీకు సంభవించిన దానిని, నిశ్చయముగా చూచితిని,</a:t>
            </a:r>
          </a:p>
          <a:p>
            <a:pPr algn="just">
              <a:lnSpc>
                <a:spcPct val="150000"/>
              </a:lnSpc>
              <a:buNone/>
            </a:pPr>
            <a:r>
              <a:rPr lang="en-US" sz="3000" b="1">
                <a:solidFill>
                  <a:srgbClr val="FFFFFF"/>
                </a:solidFill>
                <a:cs typeface="Mandali"/>
              </a:rPr>
              <a:t>3:17</a:t>
            </a:r>
            <a:r>
              <a:rPr lang="en-US" sz="3000">
                <a:solidFill>
                  <a:srgbClr val="FFFFFF"/>
                </a:solidFill>
                <a:cs typeface="Mandali"/>
              </a:rPr>
              <a:t> ఐగుప్తు బాధలోనుండి పాలు తేనెలు ప్రవహించు దేశమునకు, అనగా కనానీయులు హిత్తీయులు అమోరీయులు పెరిజ్జీయులు హివ్వీయులు యెబూసీయులున్న దేశమునకు మిమ్ము రప్పించెదనని సెలవిచ్చితినని వారితో చెప్పుము.</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25</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25:23</a:t>
            </a:r>
            <a:r>
              <a:rPr lang="en-US" sz="3000">
                <a:solidFill>
                  <a:srgbClr val="FFFFFF"/>
                </a:solidFill>
                <a:cs typeface="Mandali"/>
              </a:rPr>
              <a:t> మరియు నీవు తుమ్మకఱ్ఱతో నొక బల్ల చేయవలెను. దాని పొడుగు రెండు మూరలు దాని వెడల్పు ఒక మూర దాని యెత్తు మూరెడునర.</a:t>
            </a:r>
          </a:p>
          <a:p>
            <a:pPr algn="just">
              <a:lnSpc>
                <a:spcPct val="150000"/>
              </a:lnSpc>
              <a:buNone/>
            </a:pPr>
            <a:r>
              <a:rPr lang="en-US" sz="3000" b="1">
                <a:solidFill>
                  <a:srgbClr val="FFFFFF"/>
                </a:solidFill>
                <a:cs typeface="Mandali"/>
              </a:rPr>
              <a:t>25:24</a:t>
            </a:r>
            <a:r>
              <a:rPr lang="en-US" sz="3000">
                <a:solidFill>
                  <a:srgbClr val="FFFFFF"/>
                </a:solidFill>
                <a:cs typeface="Mandali"/>
              </a:rPr>
              <a:t> మేలిమి బంగారు రేకును దానికి పొదిగించి దానికి చుట్టు బంగారు జవను చేయింపవలెను.</a:t>
            </a:r>
          </a:p>
          <a:p>
            <a:pPr algn="just">
              <a:lnSpc>
                <a:spcPct val="150000"/>
              </a:lnSpc>
              <a:buNone/>
            </a:pPr>
            <a:r>
              <a:rPr lang="en-US" sz="3000" b="1">
                <a:solidFill>
                  <a:srgbClr val="FFFFFF"/>
                </a:solidFill>
                <a:cs typeface="Mandali"/>
              </a:rPr>
              <a:t>25:25</a:t>
            </a:r>
            <a:r>
              <a:rPr lang="en-US" sz="3000">
                <a:solidFill>
                  <a:srgbClr val="FFFFFF"/>
                </a:solidFill>
                <a:cs typeface="Mandali"/>
              </a:rPr>
              <a:t> దానికి చుట్టు బెత్తెడు బద్దెచేసి దాని బద్దెపైని చుట్టును బంగారు జవ చేయవలెను.</a:t>
            </a:r>
          </a:p>
          <a:p>
            <a:pPr algn="just">
              <a:lnSpc>
                <a:spcPct val="150000"/>
              </a:lnSpc>
              <a:buNone/>
            </a:pPr>
            <a:r>
              <a:rPr lang="en-US" sz="3000" b="1">
                <a:solidFill>
                  <a:srgbClr val="FFFFFF"/>
                </a:solidFill>
                <a:cs typeface="Mandali"/>
              </a:rPr>
              <a:t>25:26</a:t>
            </a:r>
            <a:r>
              <a:rPr lang="en-US" sz="3000">
                <a:solidFill>
                  <a:srgbClr val="FFFFFF"/>
                </a:solidFill>
                <a:cs typeface="Mandali"/>
              </a:rPr>
              <a:t> దానికి నాలుగు బంగారు ఉంగరములను చేసి దాని నాలుగు కాళ్లకుండు నాలుగు మూలలలో ఆ ఉంగరములను తగిలింపవలెను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25</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25:27</a:t>
            </a:r>
            <a:r>
              <a:rPr lang="en-US" sz="3000">
                <a:solidFill>
                  <a:srgbClr val="FFFFFF"/>
                </a:solidFill>
                <a:cs typeface="Mandali"/>
              </a:rPr>
              <a:t> బల్ల మోయుటకు మోతకఱ్ఱలు ఉంగరములును బద్దెకు సమీపముగా నుండవలెను.</a:t>
            </a:r>
          </a:p>
          <a:p>
            <a:pPr algn="just">
              <a:lnSpc>
                <a:spcPct val="150000"/>
              </a:lnSpc>
              <a:buNone/>
            </a:pPr>
            <a:r>
              <a:rPr lang="en-US" sz="3000" b="1">
                <a:solidFill>
                  <a:srgbClr val="FFFFFF"/>
                </a:solidFill>
                <a:cs typeface="Mandali"/>
              </a:rPr>
              <a:t>25:28</a:t>
            </a:r>
            <a:r>
              <a:rPr lang="en-US" sz="3000">
                <a:solidFill>
                  <a:srgbClr val="FFFFFF"/>
                </a:solidFill>
                <a:cs typeface="Mandali"/>
              </a:rPr>
              <a:t> ఆ మోతకఱ్ఱలు తుమ్మకఱ్ఱతో చేసి వాటిమీద బంగారు రేకు పొదిగింపవలెను; వాటితో బల్ల మోయబడును.</a:t>
            </a:r>
          </a:p>
          <a:p>
            <a:pPr algn="just">
              <a:lnSpc>
                <a:spcPct val="150000"/>
              </a:lnSpc>
              <a:buNone/>
            </a:pPr>
            <a:r>
              <a:rPr lang="en-US" sz="3000" b="1">
                <a:solidFill>
                  <a:srgbClr val="FFFFFF"/>
                </a:solidFill>
                <a:cs typeface="Mandali"/>
              </a:rPr>
              <a:t>25:29</a:t>
            </a:r>
            <a:r>
              <a:rPr lang="en-US" sz="3000">
                <a:solidFill>
                  <a:srgbClr val="FFFFFF"/>
                </a:solidFill>
                <a:cs typeface="Mandali"/>
              </a:rPr>
              <a:t> మరియు నీవు దాని పళ్లెములను ధూపార్తులను గిన్నెలను పానీయార్పణముకు పాత్రలను దానికి చేయవలెను; మేలిమి బంగారుతో వాటిని చేయవలెను.</a:t>
            </a:r>
          </a:p>
          <a:p>
            <a:pPr algn="just">
              <a:lnSpc>
                <a:spcPct val="150000"/>
              </a:lnSpc>
              <a:buNone/>
            </a:pPr>
            <a:r>
              <a:rPr lang="en-US" sz="3000" b="1">
                <a:solidFill>
                  <a:srgbClr val="FFFFFF"/>
                </a:solidFill>
                <a:cs typeface="Mandali"/>
              </a:rPr>
              <a:t>25:30</a:t>
            </a:r>
            <a:r>
              <a:rPr lang="en-US" sz="3000">
                <a:solidFill>
                  <a:srgbClr val="FFFFFF"/>
                </a:solidFill>
                <a:cs typeface="Mandali"/>
              </a:rPr>
              <a:t> నిత్యమును నా సన్నిధిని సన్నిధిరొట్టెలను ఈ బల్లమీద ఉంచవలెను.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25</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25:31</a:t>
            </a:r>
            <a:r>
              <a:rPr lang="en-US" sz="3000">
                <a:solidFill>
                  <a:srgbClr val="FFFFFF"/>
                </a:solidFill>
                <a:cs typeface="Mandali"/>
              </a:rPr>
              <a:t> మరియు నీవు మేలిమి బంగారుతో దీపవృక్షమును చేయవలెను; నకిషిపనిగా ఈ దీపవృక్షము చేయవలెను. దాని ప్రకాండమును దాని శాఖలను నకిషిపనిగా చేయవలెను; దాని కలశములు దాని మొగ్గలు దాని పువ్వులు దానితో ఏకాండమై యుండవలెను.</a:t>
            </a:r>
          </a:p>
          <a:p>
            <a:pPr algn="just">
              <a:lnSpc>
                <a:spcPct val="150000"/>
              </a:lnSpc>
              <a:buNone/>
            </a:pPr>
            <a:r>
              <a:rPr lang="en-US" sz="3000" b="1">
                <a:solidFill>
                  <a:srgbClr val="FFFFFF"/>
                </a:solidFill>
                <a:cs typeface="Mandali"/>
              </a:rPr>
              <a:t>25:32</a:t>
            </a:r>
            <a:r>
              <a:rPr lang="en-US" sz="3000">
                <a:solidFill>
                  <a:srgbClr val="FFFFFF"/>
                </a:solidFill>
                <a:cs typeface="Mandali"/>
              </a:rPr>
              <a:t> దీపవృక్షము యొక్క ఒక ప్రక్కనుండి మూడు కొమ్మలు, దీపవృక్షము యొక్క రెండవ ప్రక్కనుండి మూడు కొమ్మలు, అనగా దాని ప్రక్కలనుండి ఆరు కొమ్మలు నిగుడవలెను.</a:t>
            </a:r>
          </a:p>
          <a:p>
            <a:pPr algn="just">
              <a:lnSpc>
                <a:spcPct val="150000"/>
              </a:lnSpc>
              <a:buNone/>
            </a:pPr>
            <a:r>
              <a:rPr lang="en-US" sz="3000" b="1">
                <a:solidFill>
                  <a:srgbClr val="FFFFFF"/>
                </a:solidFill>
                <a:cs typeface="Mandali"/>
              </a:rPr>
              <a:t>25:33</a:t>
            </a:r>
            <a:r>
              <a:rPr lang="en-US" sz="3000">
                <a:solidFill>
                  <a:srgbClr val="FFFFFF"/>
                </a:solidFill>
                <a:cs typeface="Mandali"/>
              </a:rPr>
              <a:t> ఒక కొమ్మలో మొగ్గ పువ్వుగల బాదము రూపమైన మూడు కలశములు, రెండవ కొమ్మలో మొగ్గ పువ్వుగల బాదము రూపమైన మూడు కలశములు; అట్లు దీపవృక్షమునుండి బయలుదేరు కొమ్మలలో నుండవలెను.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25</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25:34</a:t>
            </a:r>
            <a:r>
              <a:rPr lang="en-US" sz="3000">
                <a:solidFill>
                  <a:srgbClr val="FFFFFF"/>
                </a:solidFill>
                <a:cs typeface="Mandali"/>
              </a:rPr>
              <a:t> మరియు దీపవృక్ష ప్రకాండములో బాదము రూపమైన నాలుగు కలశములును వాటి మొగ్గలును వాటి పువ్వులును ఉండవలెను,</a:t>
            </a:r>
          </a:p>
          <a:p>
            <a:pPr algn="just">
              <a:lnSpc>
                <a:spcPct val="150000"/>
              </a:lnSpc>
              <a:buNone/>
            </a:pPr>
            <a:r>
              <a:rPr lang="en-US" sz="3000" b="1">
                <a:solidFill>
                  <a:srgbClr val="FFFFFF"/>
                </a:solidFill>
                <a:cs typeface="Mandali"/>
              </a:rPr>
              <a:t>25:35</a:t>
            </a:r>
            <a:r>
              <a:rPr lang="en-US" sz="3000">
                <a:solidFill>
                  <a:srgbClr val="FFFFFF"/>
                </a:solidFill>
                <a:cs typeface="Mandali"/>
              </a:rPr>
              <a:t> దీపవృక్ష ప్రకాండమునుండి నిగుడు ఆరుకొమ్మలకు దాని రెండేసి కొమ్మలక్రింద ఏకాండమైన ఒక్కొక్క మొగ్గచొప్పున ఉండవలెను.</a:t>
            </a:r>
          </a:p>
          <a:p>
            <a:pPr algn="just">
              <a:lnSpc>
                <a:spcPct val="150000"/>
              </a:lnSpc>
              <a:buNone/>
            </a:pPr>
            <a:r>
              <a:rPr lang="en-US" sz="3000" b="1">
                <a:solidFill>
                  <a:srgbClr val="FFFFFF"/>
                </a:solidFill>
                <a:cs typeface="Mandali"/>
              </a:rPr>
              <a:t>25:36</a:t>
            </a:r>
            <a:r>
              <a:rPr lang="en-US" sz="3000">
                <a:solidFill>
                  <a:srgbClr val="FFFFFF"/>
                </a:solidFill>
                <a:cs typeface="Mandali"/>
              </a:rPr>
              <a:t> వాటి మొగ్గలు వాటి కొమ్మలు దానితో ఏకాండమగును; అదంతయు మేలిమి బంగారుతో చేయబడిన ఏకాండమైన నకిషిపనిగా ఉండవలెను.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25</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25:37</a:t>
            </a:r>
            <a:r>
              <a:rPr lang="en-US" sz="3000">
                <a:solidFill>
                  <a:srgbClr val="FFFFFF"/>
                </a:solidFill>
                <a:cs typeface="Mandali"/>
              </a:rPr>
              <a:t> నీవు దానికి ఏడు దీపములను చేయవలెను. దాని యెదుట వెలుగిచ్చునట్లు దాని దీపములను వెలిగింపవలెను.</a:t>
            </a:r>
          </a:p>
          <a:p>
            <a:pPr algn="just">
              <a:lnSpc>
                <a:spcPct val="150000"/>
              </a:lnSpc>
              <a:buNone/>
            </a:pPr>
            <a:r>
              <a:rPr lang="en-US" sz="3000" b="1">
                <a:solidFill>
                  <a:srgbClr val="FFFFFF"/>
                </a:solidFill>
                <a:cs typeface="Mandali"/>
              </a:rPr>
              <a:t>25:38</a:t>
            </a:r>
            <a:r>
              <a:rPr lang="en-US" sz="3000">
                <a:solidFill>
                  <a:srgbClr val="FFFFFF"/>
                </a:solidFill>
                <a:cs typeface="Mandali"/>
              </a:rPr>
              <a:t> దాని కత్తెర దాని కత్తెరచిప్పయు మేలిమి బంగారుతో చేయవలెను.</a:t>
            </a:r>
          </a:p>
          <a:p>
            <a:pPr algn="just">
              <a:lnSpc>
                <a:spcPct val="150000"/>
              </a:lnSpc>
              <a:buNone/>
            </a:pPr>
            <a:r>
              <a:rPr lang="en-US" sz="3000" b="1">
                <a:solidFill>
                  <a:srgbClr val="FFFFFF"/>
                </a:solidFill>
                <a:cs typeface="Mandali"/>
              </a:rPr>
              <a:t>25:39</a:t>
            </a:r>
            <a:r>
              <a:rPr lang="en-US" sz="3000">
                <a:solidFill>
                  <a:srgbClr val="FFFFFF"/>
                </a:solidFill>
                <a:cs typeface="Mandali"/>
              </a:rPr>
              <a:t> ఆ ఉపకరణములన్ని నలుబది వీసెల మేలిమి బంగారుతో చేయవలెను.</a:t>
            </a:r>
          </a:p>
          <a:p>
            <a:pPr algn="just">
              <a:lnSpc>
                <a:spcPct val="150000"/>
              </a:lnSpc>
              <a:buNone/>
            </a:pPr>
            <a:r>
              <a:rPr lang="en-US" sz="3000" b="1">
                <a:solidFill>
                  <a:srgbClr val="FFFFFF"/>
                </a:solidFill>
                <a:cs typeface="Mandali"/>
              </a:rPr>
              <a:t>25:40</a:t>
            </a:r>
            <a:r>
              <a:rPr lang="en-US" sz="3000">
                <a:solidFill>
                  <a:srgbClr val="FFFFFF"/>
                </a:solidFill>
                <a:cs typeface="Mandali"/>
              </a:rPr>
              <a:t> కొండమీద నీకు కనుపరచబడిన వాటి రూపము చొప్పున వాటిని చేయుటకు జాగ్రత్తపడుము.</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667000"/>
            <a:ext cx="11430000" cy="1270000"/>
          </a:xfrm>
        </p:spPr>
        <p:txBody>
          <a:bodyPr/>
          <a:lstStyle/>
          <a:p>
            <a:pPr algn="ctr"/>
            <a:r>
              <a:rPr lang="en-US" sz="5000" b="1">
                <a:solidFill>
                  <a:srgbClr val="FFFFFF"/>
                </a:solidFill>
                <a:cs typeface="Mandali"/>
              </a:rPr>
              <a:t>నిర్గమకాండము</a:t>
            </a:r>
          </a:p>
        </p:txBody>
      </p:sp>
      <p:sp>
        <p:nvSpPr>
          <p:cNvPr id="3" name="Subtitle 2"/>
          <p:cNvSpPr>
            <a:spLocks noGrp="1"/>
          </p:cNvSpPr>
          <p:nvPr>
            <p:ph type="subTitle" idx="1"/>
          </p:nvPr>
        </p:nvSpPr>
        <p:spPr>
          <a:xfrm>
            <a:off x="304800" y="4064000"/>
            <a:ext cx="11430000" cy="2540000"/>
          </a:xfrm>
        </p:spPr>
        <p:txBody>
          <a:bodyPr>
            <a:normAutofit lnSpcReduction="10000"/>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US" sz="3000" b="1">
                <a:solidFill>
                  <a:srgbClr val="FFFFFF"/>
                </a:solidFill>
                <a:cs typeface="Mandali"/>
              </a:rPr>
              <a:t>అధ్యాయము 26
పరిశుద్ధ గ్రంధము
www.TeluguBibleStudy.com</a:t>
            </a:r>
          </a:p>
        </p:txBody>
      </p:sp>
      <p:pic>
        <p:nvPicPr>
          <p:cNvPr id="4" name="Picture 4"/>
          <p:cNvPicPr>
            <a:picLocks noChangeAspect="1"/>
          </p:cNvPicPr>
          <p:nvPr/>
        </p:nvPicPr>
        <p:blipFill>
          <a:blip r:embed="rId2"/>
          <a:stretch>
            <a:fillRect/>
          </a:stretch>
        </p:blipFill>
        <p:spPr>
          <a:xfrm>
            <a:off x="4445000" y="127000"/>
            <a:ext cx="2540000" cy="2540000"/>
          </a:xfrm>
          <a:prstGeom prst="rect">
            <a:avLst/>
          </a:prstGeom>
        </p:spPr>
      </p:pic>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26</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26:1</a:t>
            </a:r>
            <a:r>
              <a:rPr lang="en-US" sz="3000">
                <a:solidFill>
                  <a:srgbClr val="FFFFFF"/>
                </a:solidFill>
                <a:cs typeface="Mandali"/>
              </a:rPr>
              <a:t> మరియు నీవు పది తెరలతో ఒక మందిరమును చేయవలెను. నీల ధూమ్ర రక్తవర్ణములుగల పేనిన సన్నపు నారతో వాటిని చిత్రకారుని పనియైన కెరూబులు గలవాటినిగా చేయవలెను.</a:t>
            </a:r>
          </a:p>
          <a:p>
            <a:pPr algn="just">
              <a:lnSpc>
                <a:spcPct val="150000"/>
              </a:lnSpc>
              <a:buNone/>
            </a:pPr>
            <a:r>
              <a:rPr lang="en-US" sz="3000" b="1">
                <a:solidFill>
                  <a:srgbClr val="FFFFFF"/>
                </a:solidFill>
                <a:cs typeface="Mandali"/>
              </a:rPr>
              <a:t>26:2</a:t>
            </a:r>
            <a:r>
              <a:rPr lang="en-US" sz="3000">
                <a:solidFill>
                  <a:srgbClr val="FFFFFF"/>
                </a:solidFill>
                <a:cs typeface="Mandali"/>
              </a:rPr>
              <a:t> ప్రతి తెర పొడుగు ఇరువది యెనిమిది మూరలు; ప్రతి తెర వెడల్పు నాలుగు మూరలు. ఆ తెరలన్నిటికి ఒకటే కొలత.</a:t>
            </a:r>
          </a:p>
          <a:p>
            <a:pPr algn="just">
              <a:lnSpc>
                <a:spcPct val="150000"/>
              </a:lnSpc>
              <a:buNone/>
            </a:pPr>
            <a:r>
              <a:rPr lang="en-US" sz="3000" b="1">
                <a:solidFill>
                  <a:srgbClr val="FFFFFF"/>
                </a:solidFill>
                <a:cs typeface="Mandali"/>
              </a:rPr>
              <a:t>26:3</a:t>
            </a:r>
            <a:r>
              <a:rPr lang="en-US" sz="3000">
                <a:solidFill>
                  <a:srgbClr val="FFFFFF"/>
                </a:solidFill>
                <a:cs typeface="Mandali"/>
              </a:rPr>
              <a:t> అయిదు తెరలను ఒక దానితో ఒకటి కూర్పవలెను. మిగిలిన అయిదు తెరలను ఒకదానితో ఒకటి కూర్పవలెను.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26</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26:4</a:t>
            </a:r>
            <a:r>
              <a:rPr lang="en-US" sz="3000">
                <a:solidFill>
                  <a:srgbClr val="FFFFFF"/>
                </a:solidFill>
                <a:cs typeface="Mandali"/>
              </a:rPr>
              <a:t> తెరల కూర్పు చివరను మొదటి తెర అంచున నీలినూలుతో కొలుకులను చేయవలెను. రెండవ కూర్పునందలి వెలుపలి తెర చివరను అట్లు చేయవలెను.</a:t>
            </a:r>
          </a:p>
          <a:p>
            <a:pPr algn="just">
              <a:lnSpc>
                <a:spcPct val="150000"/>
              </a:lnSpc>
              <a:buNone/>
            </a:pPr>
            <a:r>
              <a:rPr lang="en-US" sz="3000" b="1">
                <a:solidFill>
                  <a:srgbClr val="FFFFFF"/>
                </a:solidFill>
                <a:cs typeface="Mandali"/>
              </a:rPr>
              <a:t>26:5</a:t>
            </a:r>
            <a:r>
              <a:rPr lang="en-US" sz="3000">
                <a:solidFill>
                  <a:srgbClr val="FFFFFF"/>
                </a:solidFill>
                <a:cs typeface="Mandali"/>
              </a:rPr>
              <a:t> ఒక తెరలో ఏబది కొలుకులను చేసి, ఆ కొలుకులు ఒకదానినొకటి తగులుకొనునట్లు ఆ రెండవ కూర్పునందలి తెర అంచున ఏబది కొలుకులను చేయవలెను.</a:t>
            </a:r>
          </a:p>
          <a:p>
            <a:pPr algn="just">
              <a:lnSpc>
                <a:spcPct val="150000"/>
              </a:lnSpc>
              <a:buNone/>
            </a:pPr>
            <a:r>
              <a:rPr lang="en-US" sz="3000" b="1">
                <a:solidFill>
                  <a:srgbClr val="FFFFFF"/>
                </a:solidFill>
                <a:cs typeface="Mandali"/>
              </a:rPr>
              <a:t>26:6</a:t>
            </a:r>
            <a:r>
              <a:rPr lang="en-US" sz="3000">
                <a:solidFill>
                  <a:srgbClr val="FFFFFF"/>
                </a:solidFill>
                <a:cs typeface="Mandali"/>
              </a:rPr>
              <a:t> మరియు ఏబది బంగారు గుండీలను చేసి ఆ గుండీలచేత ఆ తెరలను ఒకదానితో ఒకటి కూర్పవలెను; అది ఒకటే మందిరమగును.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26</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26:7</a:t>
            </a:r>
            <a:r>
              <a:rPr lang="en-US" sz="3000">
                <a:solidFill>
                  <a:srgbClr val="FFFFFF"/>
                </a:solidFill>
                <a:cs typeface="Mandali"/>
              </a:rPr>
              <a:t> మరియు మందిరముపైని గుడారముగా మేకవెండ్రుకలతో తెరలు చేయవలెను; పదకొండు తెరలను చేయవలెను.</a:t>
            </a:r>
          </a:p>
          <a:p>
            <a:pPr algn="just">
              <a:lnSpc>
                <a:spcPct val="150000"/>
              </a:lnSpc>
              <a:buNone/>
            </a:pPr>
            <a:r>
              <a:rPr lang="en-US" sz="3000" b="1">
                <a:solidFill>
                  <a:srgbClr val="FFFFFF"/>
                </a:solidFill>
                <a:cs typeface="Mandali"/>
              </a:rPr>
              <a:t>26:8</a:t>
            </a:r>
            <a:r>
              <a:rPr lang="en-US" sz="3000">
                <a:solidFill>
                  <a:srgbClr val="FFFFFF"/>
                </a:solidFill>
                <a:cs typeface="Mandali"/>
              </a:rPr>
              <a:t> ప్రతి తెర పొడుగు ముప్పది మూరలు, వెడల్పు నాలుగు మూరలు, పదకొండు తెరల కొలత ఒక్కటే.</a:t>
            </a:r>
          </a:p>
          <a:p>
            <a:pPr algn="just">
              <a:lnSpc>
                <a:spcPct val="150000"/>
              </a:lnSpc>
              <a:buNone/>
            </a:pPr>
            <a:r>
              <a:rPr lang="en-US" sz="3000" b="1">
                <a:solidFill>
                  <a:srgbClr val="FFFFFF"/>
                </a:solidFill>
                <a:cs typeface="Mandali"/>
              </a:rPr>
              <a:t>26:9</a:t>
            </a:r>
            <a:r>
              <a:rPr lang="en-US" sz="3000">
                <a:solidFill>
                  <a:srgbClr val="FFFFFF"/>
                </a:solidFill>
                <a:cs typeface="Mandali"/>
              </a:rPr>
              <a:t> అయిదు తెరలను ఒకటిగాను ఆరు తెరలను ఒకటిగాను ఒకదానికొకటి కూర్పవలెను. ఆరవ తెరను గుడారపు ఎదుటిభాగమున మడవవలెను.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26</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26:10</a:t>
            </a:r>
            <a:r>
              <a:rPr lang="en-US" sz="3000">
                <a:solidFill>
                  <a:srgbClr val="FFFFFF"/>
                </a:solidFill>
                <a:cs typeface="Mandali"/>
              </a:rPr>
              <a:t> తెరల కూర్పునకు వెలుపలనున్న తెర అంచున ఏబది కొలుకులను రెండవ కూర్పునందలి తెర అంచున ఏబది కొలుకులను చేయవలెను.</a:t>
            </a:r>
          </a:p>
          <a:p>
            <a:pPr algn="just">
              <a:lnSpc>
                <a:spcPct val="150000"/>
              </a:lnSpc>
              <a:buNone/>
            </a:pPr>
            <a:r>
              <a:rPr lang="en-US" sz="3000" b="1">
                <a:solidFill>
                  <a:srgbClr val="FFFFFF"/>
                </a:solidFill>
                <a:cs typeface="Mandali"/>
              </a:rPr>
              <a:t>26:11</a:t>
            </a:r>
            <a:r>
              <a:rPr lang="en-US" sz="3000">
                <a:solidFill>
                  <a:srgbClr val="FFFFFF"/>
                </a:solidFill>
                <a:cs typeface="Mandali"/>
              </a:rPr>
              <a:t> మరియు ఏబది యిత్తడి గుండీలను చేసి యొకటే గుడారమగునట్లు ఆ గుండీలను ఆ కొలుకులకు తగిలించి దాని కూర్పవలెను.</a:t>
            </a:r>
          </a:p>
          <a:p>
            <a:pPr algn="just">
              <a:lnSpc>
                <a:spcPct val="150000"/>
              </a:lnSpc>
              <a:buNone/>
            </a:pPr>
            <a:r>
              <a:rPr lang="en-US" sz="3000" b="1">
                <a:solidFill>
                  <a:srgbClr val="FFFFFF"/>
                </a:solidFill>
                <a:cs typeface="Mandali"/>
              </a:rPr>
              <a:t>26:12</a:t>
            </a:r>
            <a:r>
              <a:rPr lang="en-US" sz="3000">
                <a:solidFill>
                  <a:srgbClr val="FFFFFF"/>
                </a:solidFill>
                <a:cs typeface="Mandali"/>
              </a:rPr>
              <a:t> ఆ గుడారపు తెరలలో మిగిలి వ్రేలాడుభాగము, అనగా మిగిలిన సగము తెర, మందిరము వెనుక ప్రక్కమీద వ్రేలాడవలెను. </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3:18</a:t>
            </a:r>
            <a:r>
              <a:rPr lang="en-US" sz="3000">
                <a:solidFill>
                  <a:srgbClr val="FFFFFF"/>
                </a:solidFill>
                <a:cs typeface="Mandali"/>
              </a:rPr>
              <a:t> వారు నీ మాట విందురు గనుక నీవును ఇశ్రాయేలీయుల పెద్దలును ఐగుప్తు రాజు నొద్దకు వెళ్లి అతని చూచి హెబ్రీయుల దేవుడైన యెహోవా మాకు ప్రత్యక్షమాయెను గనుక మేము అరణ్యమునకు మూడుదినముల ప్రయాణమంత దూరము పోయి మా దేవుడైన యెహోవాకు బలిని సమర్పించుదుము సెలవిమ్మని అతనితో చెప్పవలెను. </a:t>
            </a:r>
          </a:p>
          <a:p>
            <a:pPr algn="just">
              <a:lnSpc>
                <a:spcPct val="150000"/>
              </a:lnSpc>
              <a:buNone/>
            </a:pPr>
            <a:r>
              <a:rPr lang="en-US" sz="3000" b="1">
                <a:solidFill>
                  <a:srgbClr val="FFFFFF"/>
                </a:solidFill>
                <a:cs typeface="Mandali"/>
              </a:rPr>
              <a:t>3:19</a:t>
            </a:r>
            <a:r>
              <a:rPr lang="en-US" sz="3000">
                <a:solidFill>
                  <a:srgbClr val="FFFFFF"/>
                </a:solidFill>
                <a:cs typeface="Mandali"/>
              </a:rPr>
              <a:t> ఐగుప్తు రాజు మహాబలముతో మీమీదికి వచ్చి మిమ్ము పోనియ్యడని నేనెరుగుదును; </a:t>
            </a:r>
          </a:p>
          <a:p>
            <a:pPr algn="just">
              <a:lnSpc>
                <a:spcPct val="150000"/>
              </a:lnSpc>
              <a:buNone/>
            </a:pPr>
            <a:r>
              <a:rPr lang="en-US" sz="3000" b="1">
                <a:solidFill>
                  <a:srgbClr val="FFFFFF"/>
                </a:solidFill>
                <a:cs typeface="Mandali"/>
              </a:rPr>
              <a:t>3:20</a:t>
            </a:r>
            <a:r>
              <a:rPr lang="en-US" sz="3000">
                <a:solidFill>
                  <a:srgbClr val="FFFFFF"/>
                </a:solidFill>
                <a:cs typeface="Mandali"/>
              </a:rPr>
              <a:t> కాని, నేను నా చెయ్యి చాపి ఐగుప్తు మధ్యమున నేను చేయదలచియున్న నా అద్భుతములన్నిటిని చూపి దాని పాడుచేసెదను. అటుతరువాత అతడు మిమ్ము పంపివేయును.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26</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26:13</a:t>
            </a:r>
            <a:r>
              <a:rPr lang="en-US" sz="3000">
                <a:solidFill>
                  <a:srgbClr val="FFFFFF"/>
                </a:solidFill>
                <a:cs typeface="Mandali"/>
              </a:rPr>
              <a:t> మరియు గుడారపు తెరల పొడుగులో మిగిలినది ఈ ప్రక్కను ఒక మూరయు, ఆ ప్రక్కను ఒక మూరయు, మందిరమును కప్పుటకు ఈ ప్రక్కను ఆ ప్రక్కను దాని ప్రక్కలమీద వ్రేలాడవలెను.</a:t>
            </a:r>
          </a:p>
          <a:p>
            <a:pPr algn="just">
              <a:lnSpc>
                <a:spcPct val="150000"/>
              </a:lnSpc>
              <a:buNone/>
            </a:pPr>
            <a:r>
              <a:rPr lang="en-US" sz="3000" b="1">
                <a:solidFill>
                  <a:srgbClr val="FFFFFF"/>
                </a:solidFill>
                <a:cs typeface="Mandali"/>
              </a:rPr>
              <a:t>26:14</a:t>
            </a:r>
            <a:r>
              <a:rPr lang="en-US" sz="3000">
                <a:solidFill>
                  <a:srgbClr val="FFFFFF"/>
                </a:solidFill>
                <a:cs typeface="Mandali"/>
              </a:rPr>
              <a:t> మరియు ఎఱ్ఱరంగు వేసిన పొట్టేళ్ల తోళ్లతో పైకప్పును దానికి మీదుగా సముద్రవత్సల తోళ్లతో పైకప్పును చేయవలెను.</a:t>
            </a:r>
          </a:p>
          <a:p>
            <a:pPr algn="just">
              <a:lnSpc>
                <a:spcPct val="150000"/>
              </a:lnSpc>
              <a:buNone/>
            </a:pPr>
            <a:r>
              <a:rPr lang="en-US" sz="3000" b="1">
                <a:solidFill>
                  <a:srgbClr val="FFFFFF"/>
                </a:solidFill>
                <a:cs typeface="Mandali"/>
              </a:rPr>
              <a:t>26:15</a:t>
            </a:r>
            <a:r>
              <a:rPr lang="en-US" sz="3000">
                <a:solidFill>
                  <a:srgbClr val="FFFFFF"/>
                </a:solidFill>
                <a:cs typeface="Mandali"/>
              </a:rPr>
              <a:t> మరియు మందిరమునకు తుమ్మకఱ్ఱతో నిలువు పలకలు చేయవలెను.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26</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26:16</a:t>
            </a:r>
            <a:r>
              <a:rPr lang="en-US" sz="3000">
                <a:solidFill>
                  <a:srgbClr val="FFFFFF"/>
                </a:solidFill>
                <a:cs typeface="Mandali"/>
              </a:rPr>
              <a:t> పలక పొడుగు పది మూరలు పలక వెడల్పు మూరెడునర యుండవలెను.</a:t>
            </a:r>
          </a:p>
          <a:p>
            <a:pPr algn="just">
              <a:lnSpc>
                <a:spcPct val="150000"/>
              </a:lnSpc>
              <a:buNone/>
            </a:pPr>
            <a:r>
              <a:rPr lang="en-US" sz="3000" b="1">
                <a:solidFill>
                  <a:srgbClr val="FFFFFF"/>
                </a:solidFill>
                <a:cs typeface="Mandali"/>
              </a:rPr>
              <a:t>26:17</a:t>
            </a:r>
            <a:r>
              <a:rPr lang="en-US" sz="3000">
                <a:solidFill>
                  <a:srgbClr val="FFFFFF"/>
                </a:solidFill>
                <a:cs typeface="Mandali"/>
              </a:rPr>
              <a:t> ప్రతి పలకలో ఒకదానికొకటి సరియైన రెండు కుసులుండవలెను. అట్లు మందిరపు పలకలన్నిటికి చేసి పెట్టవలెను.</a:t>
            </a:r>
          </a:p>
          <a:p>
            <a:pPr algn="just">
              <a:lnSpc>
                <a:spcPct val="150000"/>
              </a:lnSpc>
              <a:buNone/>
            </a:pPr>
            <a:r>
              <a:rPr lang="en-US" sz="3000" b="1">
                <a:solidFill>
                  <a:srgbClr val="FFFFFF"/>
                </a:solidFill>
                <a:cs typeface="Mandali"/>
              </a:rPr>
              <a:t>26:18</a:t>
            </a:r>
            <a:r>
              <a:rPr lang="en-US" sz="3000">
                <a:solidFill>
                  <a:srgbClr val="FFFFFF"/>
                </a:solidFill>
                <a:cs typeface="Mandali"/>
              </a:rPr>
              <a:t> ఇరువది పలకలు కుడివైపున, అనగా దక్షిణ దిక్కున మందిరమునకు పలకలను చేయవలెను.</a:t>
            </a:r>
          </a:p>
          <a:p>
            <a:pPr algn="just">
              <a:lnSpc>
                <a:spcPct val="150000"/>
              </a:lnSpc>
              <a:buNone/>
            </a:pPr>
            <a:r>
              <a:rPr lang="en-US" sz="3000" b="1">
                <a:solidFill>
                  <a:srgbClr val="FFFFFF"/>
                </a:solidFill>
                <a:cs typeface="Mandali"/>
              </a:rPr>
              <a:t>26:19</a:t>
            </a:r>
            <a:r>
              <a:rPr lang="en-US" sz="3000">
                <a:solidFill>
                  <a:srgbClr val="FFFFFF"/>
                </a:solidFill>
                <a:cs typeface="Mandali"/>
              </a:rPr>
              <a:t> మరియు నొక్కొక్క పలకక్రింద దాని దాని రెండు కుసులకు రెండు దిమ్మలను ఆ యిరువది పలకల క్రింద నలువది వెండి దిమ్మలను చేయవలెను.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26</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26:20</a:t>
            </a:r>
            <a:r>
              <a:rPr lang="en-US" sz="3000">
                <a:solidFill>
                  <a:srgbClr val="FFFFFF"/>
                </a:solidFill>
                <a:cs typeface="Mandali"/>
              </a:rPr>
              <a:t> మందిరపు రెండవ ప్రక్కను, అనగా ఉత్తరదిక్కున, </a:t>
            </a:r>
          </a:p>
          <a:p>
            <a:pPr algn="just">
              <a:lnSpc>
                <a:spcPct val="150000"/>
              </a:lnSpc>
              <a:buNone/>
            </a:pPr>
            <a:r>
              <a:rPr lang="en-US" sz="3000" b="1">
                <a:solidFill>
                  <a:srgbClr val="FFFFFF"/>
                </a:solidFill>
                <a:cs typeface="Mandali"/>
              </a:rPr>
              <a:t>26:21</a:t>
            </a:r>
            <a:r>
              <a:rPr lang="en-US" sz="3000">
                <a:solidFill>
                  <a:srgbClr val="FFFFFF"/>
                </a:solidFill>
                <a:cs typeface="Mandali"/>
              </a:rPr>
              <a:t> ఒక్కొక్క పలకక్రింద రెండు దిమ్మలు ఇరువది పలకలును వాటి నలువది వెండి దిమ్మలు ఉండవలెను.</a:t>
            </a:r>
          </a:p>
          <a:p>
            <a:pPr algn="just">
              <a:lnSpc>
                <a:spcPct val="150000"/>
              </a:lnSpc>
              <a:buNone/>
            </a:pPr>
            <a:r>
              <a:rPr lang="en-US" sz="3000" b="1">
                <a:solidFill>
                  <a:srgbClr val="FFFFFF"/>
                </a:solidFill>
                <a:cs typeface="Mandali"/>
              </a:rPr>
              <a:t>26:22</a:t>
            </a:r>
            <a:r>
              <a:rPr lang="en-US" sz="3000">
                <a:solidFill>
                  <a:srgbClr val="FFFFFF"/>
                </a:solidFill>
                <a:cs typeface="Mandali"/>
              </a:rPr>
              <a:t> పడమటితట్టు మందిరము యొక్క వెనుక ప్రక్కకు ఆరు పలకలను చేయవలెను.</a:t>
            </a:r>
          </a:p>
          <a:p>
            <a:pPr algn="just">
              <a:lnSpc>
                <a:spcPct val="150000"/>
              </a:lnSpc>
              <a:buNone/>
            </a:pPr>
            <a:r>
              <a:rPr lang="en-US" sz="3000" b="1">
                <a:solidFill>
                  <a:srgbClr val="FFFFFF"/>
                </a:solidFill>
                <a:cs typeface="Mandali"/>
              </a:rPr>
              <a:t>26:23</a:t>
            </a:r>
            <a:r>
              <a:rPr lang="en-US" sz="3000">
                <a:solidFill>
                  <a:srgbClr val="FFFFFF"/>
                </a:solidFill>
                <a:cs typeface="Mandali"/>
              </a:rPr>
              <a:t> మరియు ఆ వెనుక ప్రక్కను మందిరము యొక్క మూలలకు రెండు పలకలను చేయవలెను.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26</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26:24</a:t>
            </a:r>
            <a:r>
              <a:rPr lang="en-US" sz="3000">
                <a:solidFill>
                  <a:srgbClr val="FFFFFF"/>
                </a:solidFill>
                <a:cs typeface="Mandali"/>
              </a:rPr>
              <a:t> అవి అడుగున కూర్చబడి శిఖరమున మొదటి ఉంగరము దనుక ఒకదానితోఒకటి అతికింపబడవలెను. అట్లు ఆ రెంటికి ఉండవలెను, అవి రెండు మూలలకుండును.</a:t>
            </a:r>
          </a:p>
          <a:p>
            <a:pPr algn="just">
              <a:lnSpc>
                <a:spcPct val="150000"/>
              </a:lnSpc>
              <a:buNone/>
            </a:pPr>
            <a:r>
              <a:rPr lang="en-US" sz="3000" b="1">
                <a:solidFill>
                  <a:srgbClr val="FFFFFF"/>
                </a:solidFill>
                <a:cs typeface="Mandali"/>
              </a:rPr>
              <a:t>26:25</a:t>
            </a:r>
            <a:r>
              <a:rPr lang="en-US" sz="3000">
                <a:solidFill>
                  <a:srgbClr val="FFFFFF"/>
                </a:solidFill>
                <a:cs typeface="Mandali"/>
              </a:rPr>
              <a:t> పలకలు ఎనిమిది; వాటి వెండి దిమ్మలు పదునారు; ఒక్కొక్క పలకక్రింద రెండు దిమ్మలుండవలెను.</a:t>
            </a:r>
          </a:p>
          <a:p>
            <a:pPr algn="just">
              <a:lnSpc>
                <a:spcPct val="150000"/>
              </a:lnSpc>
              <a:buNone/>
            </a:pPr>
            <a:r>
              <a:rPr lang="en-US" sz="3000" b="1">
                <a:solidFill>
                  <a:srgbClr val="FFFFFF"/>
                </a:solidFill>
                <a:cs typeface="Mandali"/>
              </a:rPr>
              <a:t>26:26</a:t>
            </a:r>
            <a:r>
              <a:rPr lang="en-US" sz="3000">
                <a:solidFill>
                  <a:srgbClr val="FFFFFF"/>
                </a:solidFill>
                <a:cs typeface="Mandali"/>
              </a:rPr>
              <a:t> తుమ్మకఱ్ఱతో అడ్డకఱ్ఱలను చేయవలెను. మందిరము యొక్క ఒకప్రక్క పలకలకు అయిదు అడ్డకఱ్ఱలును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26</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26:27</a:t>
            </a:r>
            <a:r>
              <a:rPr lang="en-US" sz="3000">
                <a:solidFill>
                  <a:srgbClr val="FFFFFF"/>
                </a:solidFill>
                <a:cs typeface="Mandali"/>
              </a:rPr>
              <a:t> మందిరము యొక్క రెండవ ప్రక్క పలకలకు అయిదు అడ్డకఱ్ఱలును పడమటి వైపున మందిరము యొక్క ప్రక్క పలకలకు అయిదు అడ్డకఱ్ఱలును ఉండవలెను;</a:t>
            </a:r>
          </a:p>
          <a:p>
            <a:pPr algn="just">
              <a:lnSpc>
                <a:spcPct val="150000"/>
              </a:lnSpc>
              <a:buNone/>
            </a:pPr>
            <a:r>
              <a:rPr lang="en-US" sz="3000" b="1">
                <a:solidFill>
                  <a:srgbClr val="FFFFFF"/>
                </a:solidFill>
                <a:cs typeface="Mandali"/>
              </a:rPr>
              <a:t>26:28</a:t>
            </a:r>
            <a:r>
              <a:rPr lang="en-US" sz="3000">
                <a:solidFill>
                  <a:srgbClr val="FFFFFF"/>
                </a:solidFill>
                <a:cs typeface="Mandali"/>
              </a:rPr>
              <a:t> ఆ పలకల మధ్యనుండు నడిమి అడ్డకఱ్ఱ ఈ కొసనుండి ఆ కొసవరకు చేరి యుండవలెను.</a:t>
            </a:r>
          </a:p>
          <a:p>
            <a:pPr algn="just">
              <a:lnSpc>
                <a:spcPct val="150000"/>
              </a:lnSpc>
              <a:buNone/>
            </a:pPr>
            <a:r>
              <a:rPr lang="en-US" sz="3000" b="1">
                <a:solidFill>
                  <a:srgbClr val="FFFFFF"/>
                </a:solidFill>
                <a:cs typeface="Mandali"/>
              </a:rPr>
              <a:t>26:29</a:t>
            </a:r>
            <a:r>
              <a:rPr lang="en-US" sz="3000">
                <a:solidFill>
                  <a:srgbClr val="FFFFFF"/>
                </a:solidFill>
                <a:cs typeface="Mandali"/>
              </a:rPr>
              <a:t> ఆ పలకలకు బంగారు రేకును పొదిగించి వాటి అడ్డకఱ్ఱలుండు వాటి ఉంగరములను బంగారుతో చేసి అడ్డకఱ్ఱలకును బంగారు రేకును పొదిగింపవలెను.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26</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26:30</a:t>
            </a:r>
            <a:r>
              <a:rPr lang="en-US" sz="3000">
                <a:solidFill>
                  <a:srgbClr val="FFFFFF"/>
                </a:solidFill>
                <a:cs typeface="Mandali"/>
              </a:rPr>
              <a:t> అప్పుడు కొండమీద నీకు కనుపరచబడినదాని పోలికచొప్పున మందిరమును నిలువబెట్టవలెను. </a:t>
            </a:r>
          </a:p>
          <a:p>
            <a:pPr algn="just">
              <a:lnSpc>
                <a:spcPct val="150000"/>
              </a:lnSpc>
              <a:buNone/>
            </a:pPr>
            <a:r>
              <a:rPr lang="en-US" sz="3000" b="1">
                <a:solidFill>
                  <a:srgbClr val="FFFFFF"/>
                </a:solidFill>
                <a:cs typeface="Mandali"/>
              </a:rPr>
              <a:t>26:31</a:t>
            </a:r>
            <a:r>
              <a:rPr lang="en-US" sz="3000">
                <a:solidFill>
                  <a:srgbClr val="FFFFFF"/>
                </a:solidFill>
                <a:cs typeface="Mandali"/>
              </a:rPr>
              <a:t> మరియు నీవు నీల ధూమ్ర రక్తవర్ణములుగల ఒక అడ్డతెరను పేనిన సన్ననారతో చేయవలెను. అది చిత్రకారుని పనియైన కెరూబులు గలదిగా చేయవలెను.</a:t>
            </a:r>
          </a:p>
          <a:p>
            <a:pPr algn="just">
              <a:lnSpc>
                <a:spcPct val="150000"/>
              </a:lnSpc>
              <a:buNone/>
            </a:pPr>
            <a:r>
              <a:rPr lang="en-US" sz="3000" b="1">
                <a:solidFill>
                  <a:srgbClr val="FFFFFF"/>
                </a:solidFill>
                <a:cs typeface="Mandali"/>
              </a:rPr>
              <a:t>26:32</a:t>
            </a:r>
            <a:r>
              <a:rPr lang="en-US" sz="3000">
                <a:solidFill>
                  <a:srgbClr val="FFFFFF"/>
                </a:solidFill>
                <a:cs typeface="Mandali"/>
              </a:rPr>
              <a:t> తుమ్మకఱ్ఱతో చేయబడి బంగారు రేకు పొదిగిన నాలుగు స్తంభములమీద దాని వేయవలెను; దాని వంకులు బంగారువి వాటి దిమ్మలు వెండివి.</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26</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26:33</a:t>
            </a:r>
            <a:r>
              <a:rPr lang="en-US" sz="3000">
                <a:solidFill>
                  <a:srgbClr val="FFFFFF"/>
                </a:solidFill>
                <a:cs typeface="Mandali"/>
              </a:rPr>
              <a:t> ఆ అడ్డతెరను ఆ కొలుకుల క్రింద తగిలించి సాక్ష్యపు మందసము అడ్డతెర లోపలికి తేవలెను. ఆ అడ్డతెర పరిశుద్ధస్థలమును అతిపరిశుద్ధస్థలమును వేరుచేయును.</a:t>
            </a:r>
          </a:p>
          <a:p>
            <a:pPr algn="just">
              <a:lnSpc>
                <a:spcPct val="150000"/>
              </a:lnSpc>
              <a:buNone/>
            </a:pPr>
            <a:r>
              <a:rPr lang="en-US" sz="3000" b="1">
                <a:solidFill>
                  <a:srgbClr val="FFFFFF"/>
                </a:solidFill>
                <a:cs typeface="Mandali"/>
              </a:rPr>
              <a:t>26:34</a:t>
            </a:r>
            <a:r>
              <a:rPr lang="en-US" sz="3000">
                <a:solidFill>
                  <a:srgbClr val="FFFFFF"/>
                </a:solidFill>
                <a:cs typeface="Mandali"/>
              </a:rPr>
              <a:t> అతిపరిశుద్ధస్థలములో సాక్ష్యపు మందసముమీద కరుణాపీఠము నుంచవలెను.</a:t>
            </a:r>
          </a:p>
          <a:p>
            <a:pPr algn="just">
              <a:lnSpc>
                <a:spcPct val="150000"/>
              </a:lnSpc>
              <a:buNone/>
            </a:pPr>
            <a:r>
              <a:rPr lang="en-US" sz="3000" b="1">
                <a:solidFill>
                  <a:srgbClr val="FFFFFF"/>
                </a:solidFill>
                <a:cs typeface="Mandali"/>
              </a:rPr>
              <a:t>26:35</a:t>
            </a:r>
            <a:r>
              <a:rPr lang="en-US" sz="3000">
                <a:solidFill>
                  <a:srgbClr val="FFFFFF"/>
                </a:solidFill>
                <a:cs typeface="Mandali"/>
              </a:rPr>
              <a:t> అడ్డతెర వెలుపల బల్లను ఆ బల్లయెదుట దక్షిణపు వైపుననున్న మందిరముయొక్క యుత్తరదిక్కున దీపవృక్షమును ఉంచవలెను.</a:t>
            </a:r>
          </a:p>
          <a:p>
            <a:pPr algn="just">
              <a:lnSpc>
                <a:spcPct val="150000"/>
              </a:lnSpc>
              <a:buNone/>
            </a:pPr>
            <a:r>
              <a:rPr lang="en-US" sz="3000" b="1">
                <a:solidFill>
                  <a:srgbClr val="FFFFFF"/>
                </a:solidFill>
                <a:cs typeface="Mandali"/>
              </a:rPr>
              <a:t>26:36</a:t>
            </a:r>
            <a:r>
              <a:rPr lang="en-US" sz="3000">
                <a:solidFill>
                  <a:srgbClr val="FFFFFF"/>
                </a:solidFill>
                <a:cs typeface="Mandali"/>
              </a:rPr>
              <a:t> మరియు నీల ధూమ్ర రక్తవర్ణములు గల పేనిన సన్ననారతో చిత్రకారుని పనియైన తెరను గుడారపు ద్వారమునకు చేయవలెను.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26</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26:37</a:t>
            </a:r>
            <a:r>
              <a:rPr lang="en-US" sz="3000">
                <a:solidFill>
                  <a:srgbClr val="FFFFFF"/>
                </a:solidFill>
                <a:cs typeface="Mandali"/>
              </a:rPr>
              <a:t> ఆ తెరకు అయిదు స్తంభములను తుమ్మకఱ్ఱతో చేసి వాటికి బంగారు రేకు పొదిగింపవలెను. వాటి వంపులు బంగారువి వాటికి అయిదు ఇత్తడి దిమ్మలు పోత పోయవలెను.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667000"/>
            <a:ext cx="11430000" cy="1270000"/>
          </a:xfrm>
        </p:spPr>
        <p:txBody>
          <a:bodyPr/>
          <a:lstStyle/>
          <a:p>
            <a:pPr algn="ctr"/>
            <a:r>
              <a:rPr lang="en-US" sz="5000" b="1">
                <a:solidFill>
                  <a:srgbClr val="FFFFFF"/>
                </a:solidFill>
                <a:cs typeface="Mandali"/>
              </a:rPr>
              <a:t>నిర్గమకాండము</a:t>
            </a:r>
          </a:p>
        </p:txBody>
      </p:sp>
      <p:sp>
        <p:nvSpPr>
          <p:cNvPr id="3" name="Subtitle 2"/>
          <p:cNvSpPr>
            <a:spLocks noGrp="1"/>
          </p:cNvSpPr>
          <p:nvPr>
            <p:ph type="subTitle" idx="1"/>
          </p:nvPr>
        </p:nvSpPr>
        <p:spPr>
          <a:xfrm>
            <a:off x="304800" y="4064000"/>
            <a:ext cx="11430000" cy="2540000"/>
          </a:xfrm>
        </p:spPr>
        <p:txBody>
          <a:bodyPr>
            <a:normAutofit lnSpcReduction="10000"/>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US" sz="3000" b="1">
                <a:solidFill>
                  <a:srgbClr val="FFFFFF"/>
                </a:solidFill>
                <a:cs typeface="Mandali"/>
              </a:rPr>
              <a:t>అధ్యాయము 27
పరిశుద్ధ గ్రంధము
www.TeluguBibleStudy.com</a:t>
            </a:r>
          </a:p>
        </p:txBody>
      </p:sp>
      <p:pic>
        <p:nvPicPr>
          <p:cNvPr id="4" name="Picture 4"/>
          <p:cNvPicPr>
            <a:picLocks noChangeAspect="1"/>
          </p:cNvPicPr>
          <p:nvPr/>
        </p:nvPicPr>
        <p:blipFill>
          <a:blip r:embed="rId2"/>
          <a:stretch>
            <a:fillRect/>
          </a:stretch>
        </p:blipFill>
        <p:spPr>
          <a:xfrm>
            <a:off x="4445000" y="127000"/>
            <a:ext cx="2540000" cy="2540000"/>
          </a:xfrm>
          <a:prstGeom prst="rect">
            <a:avLst/>
          </a:prstGeom>
        </p:spPr>
      </p:pic>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27</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27:1</a:t>
            </a:r>
            <a:r>
              <a:rPr lang="en-US" sz="3000">
                <a:solidFill>
                  <a:srgbClr val="FFFFFF"/>
                </a:solidFill>
                <a:cs typeface="Mandali"/>
              </a:rPr>
              <a:t> మరియు అయిదు మూరల పొడుగు అయిదు మూరల వెడల్పు గల బలిపీఠమును తుమ్మకఱ్ఱతో నీవు చేయవలెను. ఆ బలిపీఠము చచ్చౌకముగా నుండవలెను; దాని యెత్తు మూడు మూరలు.</a:t>
            </a:r>
          </a:p>
          <a:p>
            <a:pPr algn="just">
              <a:lnSpc>
                <a:spcPct val="150000"/>
              </a:lnSpc>
              <a:buNone/>
            </a:pPr>
            <a:r>
              <a:rPr lang="en-US" sz="3000" b="1">
                <a:solidFill>
                  <a:srgbClr val="FFFFFF"/>
                </a:solidFill>
                <a:cs typeface="Mandali"/>
              </a:rPr>
              <a:t>27:2</a:t>
            </a:r>
            <a:r>
              <a:rPr lang="en-US" sz="3000">
                <a:solidFill>
                  <a:srgbClr val="FFFFFF"/>
                </a:solidFill>
                <a:cs typeface="Mandali"/>
              </a:rPr>
              <a:t> దాని నాలుగు మూలలను దానికి కొమ్ములను చేయవలెను; దాని కొమ్ములు దానితో ఏకాండముగా ఉండవలెను; దానికి ఇత్తడి రేకు పొదిగింపవలెను.</a:t>
            </a:r>
          </a:p>
          <a:p>
            <a:pPr algn="just">
              <a:lnSpc>
                <a:spcPct val="150000"/>
              </a:lnSpc>
              <a:buNone/>
            </a:pPr>
            <a:r>
              <a:rPr lang="en-US" sz="3000" b="1">
                <a:solidFill>
                  <a:srgbClr val="FFFFFF"/>
                </a:solidFill>
                <a:cs typeface="Mandali"/>
              </a:rPr>
              <a:t>27:3</a:t>
            </a:r>
            <a:r>
              <a:rPr lang="en-US" sz="3000">
                <a:solidFill>
                  <a:srgbClr val="FFFFFF"/>
                </a:solidFill>
                <a:cs typeface="Mandali"/>
              </a:rPr>
              <a:t> దాని బూడిదె ఎత్తుటకు కుండలను గరిటెలను గిన్నెలను ముండ్లను అగ్నిపాత్రలను చేయవలెను. ఈ ఉపకరణములన్నియు ఇత్తడితో చేయవలెను.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3:21</a:t>
            </a:r>
            <a:r>
              <a:rPr lang="en-US" sz="3000">
                <a:solidFill>
                  <a:srgbClr val="FFFFFF"/>
                </a:solidFill>
                <a:cs typeface="Mandali"/>
              </a:rPr>
              <a:t> జనులయెడల ఐగుప్తీయులకు కటాక్షము కలుగజేసెదను గనుక మీరు వెళ్లునప్పుడు వట్టిచేతులతో వెళ్లరు.</a:t>
            </a:r>
          </a:p>
          <a:p>
            <a:pPr algn="just">
              <a:lnSpc>
                <a:spcPct val="150000"/>
              </a:lnSpc>
              <a:buNone/>
            </a:pPr>
            <a:r>
              <a:rPr lang="en-US" sz="3000" b="1">
                <a:solidFill>
                  <a:srgbClr val="FFFFFF"/>
                </a:solidFill>
                <a:cs typeface="Mandali"/>
              </a:rPr>
              <a:t>3:22</a:t>
            </a:r>
            <a:r>
              <a:rPr lang="en-US" sz="3000">
                <a:solidFill>
                  <a:srgbClr val="FFFFFF"/>
                </a:solidFill>
                <a:cs typeface="Mandali"/>
              </a:rPr>
              <a:t> ప్రతి స్త్రీయు తన పొరుగుదానిని తన యింటనుండు దానిని వెండినగలను బంగారునగలను వస్త్రములను ఇమ్మని అడిగి తీసికొని, మీరు వాటిని మీ కుమారులకును మీ కుమార్తెలకును ధరింపచేసి ఐగుప్తీయులను దోచుకొందురనెను.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27</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27:4</a:t>
            </a:r>
            <a:r>
              <a:rPr lang="en-US" sz="3000">
                <a:solidFill>
                  <a:srgbClr val="FFFFFF"/>
                </a:solidFill>
                <a:cs typeface="Mandali"/>
              </a:rPr>
              <a:t> మరియు వలవంటి ఇత్తడి జల్లెడ దానికి చేయవలెను. </a:t>
            </a:r>
          </a:p>
          <a:p>
            <a:pPr algn="just">
              <a:lnSpc>
                <a:spcPct val="150000"/>
              </a:lnSpc>
              <a:buNone/>
            </a:pPr>
            <a:r>
              <a:rPr lang="en-US" sz="3000" b="1">
                <a:solidFill>
                  <a:srgbClr val="FFFFFF"/>
                </a:solidFill>
                <a:cs typeface="Mandali"/>
              </a:rPr>
              <a:t>27:5</a:t>
            </a:r>
            <a:r>
              <a:rPr lang="en-US" sz="3000">
                <a:solidFill>
                  <a:srgbClr val="FFFFFF"/>
                </a:solidFill>
                <a:cs typeface="Mandali"/>
              </a:rPr>
              <a:t> ఆ వలమీద దాని నాలుగు మూలలను నాలుగు ఇత్తడి ఉంగరములను చేసి ఆ వల బలిపీఠము నడిమివరకు చేరునట్లు దిగువను బలిపీఠము గట్టుక్రింద దాని నుంచవలెను.</a:t>
            </a:r>
          </a:p>
          <a:p>
            <a:pPr algn="just">
              <a:lnSpc>
                <a:spcPct val="150000"/>
              </a:lnSpc>
              <a:buNone/>
            </a:pPr>
            <a:r>
              <a:rPr lang="en-US" sz="3000" b="1">
                <a:solidFill>
                  <a:srgbClr val="FFFFFF"/>
                </a:solidFill>
                <a:cs typeface="Mandali"/>
              </a:rPr>
              <a:t>27:6</a:t>
            </a:r>
            <a:r>
              <a:rPr lang="en-US" sz="3000">
                <a:solidFill>
                  <a:srgbClr val="FFFFFF"/>
                </a:solidFill>
                <a:cs typeface="Mandali"/>
              </a:rPr>
              <a:t> మరియు బలిపీఠము కొరకు మోతకఱ్ఱలను చేయవలెను. ఆ మోతకఱ్ఱలను తుమ్మకఱ్ఱతో చేసి వాటికి ఇత్తడి రేకు పొదిగింపవలెను.</a:t>
            </a:r>
          </a:p>
          <a:p>
            <a:pPr algn="just">
              <a:lnSpc>
                <a:spcPct val="150000"/>
              </a:lnSpc>
              <a:buNone/>
            </a:pPr>
            <a:r>
              <a:rPr lang="en-US" sz="3000" b="1">
                <a:solidFill>
                  <a:srgbClr val="FFFFFF"/>
                </a:solidFill>
                <a:cs typeface="Mandali"/>
              </a:rPr>
              <a:t>27:7</a:t>
            </a:r>
            <a:r>
              <a:rPr lang="en-US" sz="3000">
                <a:solidFill>
                  <a:srgbClr val="FFFFFF"/>
                </a:solidFill>
                <a:cs typeface="Mandali"/>
              </a:rPr>
              <a:t> ఆ మోతకఱ్ఱలను ఆ ఉంగరములలో చొనపవలెను. బలిపీఠమును మోయుటకు ఆ మోతకఱ్ఱలు దాని రెండుప్రక్కల నుండవలెను.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27</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27:8</a:t>
            </a:r>
            <a:r>
              <a:rPr lang="en-US" sz="3000">
                <a:solidFill>
                  <a:srgbClr val="FFFFFF"/>
                </a:solidFill>
                <a:cs typeface="Mandali"/>
              </a:rPr>
              <a:t> పలకలతో గుల్లగా దాని చేయవలెను; కొండమీద నీకు చూపబడిన పోలికగానే వారు దాని చేయవలెను.</a:t>
            </a:r>
          </a:p>
          <a:p>
            <a:pPr algn="just">
              <a:lnSpc>
                <a:spcPct val="150000"/>
              </a:lnSpc>
              <a:buNone/>
            </a:pPr>
            <a:r>
              <a:rPr lang="en-US" sz="3000" b="1">
                <a:solidFill>
                  <a:srgbClr val="FFFFFF"/>
                </a:solidFill>
                <a:cs typeface="Mandali"/>
              </a:rPr>
              <a:t>27:9</a:t>
            </a:r>
            <a:r>
              <a:rPr lang="en-US" sz="3000">
                <a:solidFill>
                  <a:srgbClr val="FFFFFF"/>
                </a:solidFill>
                <a:cs typeface="Mandali"/>
              </a:rPr>
              <a:t> మరియు నీవు మందిరమునకు ఆవరణము ఏర్పరచవలెను. కుడివైపున, అనగా దక్షిణదిక్కున ఆవరణముగా నూరు మూరల పొడుగుగలదై పేనిన సన్ననార యవనికలు ఒక ప్రక్కకు ఉండవలెను.</a:t>
            </a:r>
          </a:p>
          <a:p>
            <a:pPr algn="just">
              <a:lnSpc>
                <a:spcPct val="150000"/>
              </a:lnSpc>
              <a:buNone/>
            </a:pPr>
            <a:r>
              <a:rPr lang="en-US" sz="3000" b="1">
                <a:solidFill>
                  <a:srgbClr val="FFFFFF"/>
                </a:solidFill>
                <a:cs typeface="Mandali"/>
              </a:rPr>
              <a:t>27:10</a:t>
            </a:r>
            <a:r>
              <a:rPr lang="en-US" sz="3000">
                <a:solidFill>
                  <a:srgbClr val="FFFFFF"/>
                </a:solidFill>
                <a:cs typeface="Mandali"/>
              </a:rPr>
              <a:t> దాని యిరువది స్తంభములును వాటి యిరువది దిమ్మలును ఇత్తడివి; ఆ స్తంభముల వంకులును వాటి పెండెబద్దలును వెండివి.</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27</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27:11</a:t>
            </a:r>
            <a:r>
              <a:rPr lang="en-US" sz="3000">
                <a:solidFill>
                  <a:srgbClr val="FFFFFF"/>
                </a:solidFill>
                <a:cs typeface="Mandali"/>
              </a:rPr>
              <a:t> అట్లే పొడుగులో ఉత్తరదిక్కున నూరు మూరల పొడుగు గల యవనికలుండవలెను. దాని యిరువది స్తంభములును వాటి యిరువది దిమ్మలును ఇత్తడివి. ఆ స్తంభముల వంకులును వాటి పెండెబద్దులును వెండివి</a:t>
            </a:r>
          </a:p>
          <a:p>
            <a:pPr algn="just">
              <a:lnSpc>
                <a:spcPct val="150000"/>
              </a:lnSpc>
              <a:buNone/>
            </a:pPr>
            <a:r>
              <a:rPr lang="en-US" sz="3000" b="1">
                <a:solidFill>
                  <a:srgbClr val="FFFFFF"/>
                </a:solidFill>
                <a:cs typeface="Mandali"/>
              </a:rPr>
              <a:t>27:12</a:t>
            </a:r>
            <a:r>
              <a:rPr lang="en-US" sz="3000">
                <a:solidFill>
                  <a:srgbClr val="FFFFFF"/>
                </a:solidFill>
                <a:cs typeface="Mandali"/>
              </a:rPr>
              <a:t> పడమటిదిక్కున ఆవరణపు వెడల్పు కొరకు ఏబది మూరల యవనికలుండవలెను; వాటి స్తంభములు పది వాటి దిమ్మలు పది.</a:t>
            </a:r>
          </a:p>
          <a:p>
            <a:pPr algn="just">
              <a:lnSpc>
                <a:spcPct val="150000"/>
              </a:lnSpc>
              <a:buNone/>
            </a:pPr>
            <a:r>
              <a:rPr lang="en-US" sz="3000" b="1">
                <a:solidFill>
                  <a:srgbClr val="FFFFFF"/>
                </a:solidFill>
                <a:cs typeface="Mandali"/>
              </a:rPr>
              <a:t>27:13</a:t>
            </a:r>
            <a:r>
              <a:rPr lang="en-US" sz="3000">
                <a:solidFill>
                  <a:srgbClr val="FFFFFF"/>
                </a:solidFill>
                <a:cs typeface="Mandali"/>
              </a:rPr>
              <a:t> తూర్పువైపున, అనగా ఉదయదిక్కున ఆవరణపు వెడల్పు ఏబది మూరలు.</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27</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27:14</a:t>
            </a:r>
            <a:r>
              <a:rPr lang="en-US" sz="3000">
                <a:solidFill>
                  <a:srgbClr val="FFFFFF"/>
                </a:solidFill>
                <a:cs typeface="Mandali"/>
              </a:rPr>
              <a:t> ఒక ప్రక్కను పదునైదు మూరల యవనికలుండవలెను; వాటి స్తంభములు మూడు వాటి దిమ్మలు మూడు.</a:t>
            </a:r>
          </a:p>
          <a:p>
            <a:pPr algn="just">
              <a:lnSpc>
                <a:spcPct val="150000"/>
              </a:lnSpc>
              <a:buNone/>
            </a:pPr>
            <a:r>
              <a:rPr lang="en-US" sz="3000" b="1">
                <a:solidFill>
                  <a:srgbClr val="FFFFFF"/>
                </a:solidFill>
                <a:cs typeface="Mandali"/>
              </a:rPr>
              <a:t>27:15</a:t>
            </a:r>
            <a:r>
              <a:rPr lang="en-US" sz="3000">
                <a:solidFill>
                  <a:srgbClr val="FFFFFF"/>
                </a:solidFill>
                <a:cs typeface="Mandali"/>
              </a:rPr>
              <a:t> రెండవ ప్రక్కను పరునైదుమూరల యవనికలుండవలెను; వాటి స్తంభములు మూడు వాటి దిమ్మలును మూడు.</a:t>
            </a:r>
          </a:p>
          <a:p>
            <a:pPr algn="just">
              <a:lnSpc>
                <a:spcPct val="150000"/>
              </a:lnSpc>
              <a:buNone/>
            </a:pPr>
            <a:r>
              <a:rPr lang="en-US" sz="3000" b="1">
                <a:solidFill>
                  <a:srgbClr val="FFFFFF"/>
                </a:solidFill>
                <a:cs typeface="Mandali"/>
              </a:rPr>
              <a:t>27:16</a:t>
            </a:r>
            <a:r>
              <a:rPr lang="en-US" sz="3000">
                <a:solidFill>
                  <a:srgbClr val="FFFFFF"/>
                </a:solidFill>
                <a:cs typeface="Mandali"/>
              </a:rPr>
              <a:t> ఆవరణపు ద్వారమునకు నీల ధూమ్ర రక్తవర్ణములుగల యిరువది మూరల తెర యుండవలెను. అవి పేనిన సన్ననారతో చిత్రకారుని పనిగా ఉండవలెను; వాటి స్తంభములు నాలుగు వాటి దిమ్మలు నాలుగు.</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27</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27:17</a:t>
            </a:r>
            <a:r>
              <a:rPr lang="en-US" sz="3000">
                <a:solidFill>
                  <a:srgbClr val="FFFFFF"/>
                </a:solidFill>
                <a:cs typeface="Mandali"/>
              </a:rPr>
              <a:t> ఆవరణము చుట్టున్న స్తంభములన్నియు వెండి పెండెబద్దలు కలవి; వాటి వంకులు వెండివి వాటి దిమ్మలు ఇత్తడివి.</a:t>
            </a:r>
          </a:p>
          <a:p>
            <a:pPr algn="just">
              <a:lnSpc>
                <a:spcPct val="150000"/>
              </a:lnSpc>
              <a:buNone/>
            </a:pPr>
            <a:r>
              <a:rPr lang="en-US" sz="3000" b="1">
                <a:solidFill>
                  <a:srgbClr val="FFFFFF"/>
                </a:solidFill>
                <a:cs typeface="Mandali"/>
              </a:rPr>
              <a:t>27:18</a:t>
            </a:r>
            <a:r>
              <a:rPr lang="en-US" sz="3000">
                <a:solidFill>
                  <a:srgbClr val="FFFFFF"/>
                </a:solidFill>
                <a:cs typeface="Mandali"/>
              </a:rPr>
              <a:t> ఆవరణపు పొడుగు నూరు మూరలు; దాని వెడల్పు ఏబది మూరలు దాని యెత్తు అయిదు మూరలు; అవి పేనిన సన్ననారవి వాటి దిమ్మలు ఇత్తడివి.</a:t>
            </a:r>
          </a:p>
          <a:p>
            <a:pPr algn="just">
              <a:lnSpc>
                <a:spcPct val="150000"/>
              </a:lnSpc>
              <a:buNone/>
            </a:pPr>
            <a:r>
              <a:rPr lang="en-US" sz="3000" b="1">
                <a:solidFill>
                  <a:srgbClr val="FFFFFF"/>
                </a:solidFill>
                <a:cs typeface="Mandali"/>
              </a:rPr>
              <a:t>27:19</a:t>
            </a:r>
            <a:r>
              <a:rPr lang="en-US" sz="3000">
                <a:solidFill>
                  <a:srgbClr val="FFFFFF"/>
                </a:solidFill>
                <a:cs typeface="Mandali"/>
              </a:rPr>
              <a:t> మందిర సంబంధమైన సేవోపకరణములన్నియు మేకులన్నియు ఆవరణపు మేకులన్నియు ఇత్తడివై యుండవలెను.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27</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27:20</a:t>
            </a:r>
            <a:r>
              <a:rPr lang="en-US" sz="3000">
                <a:solidFill>
                  <a:srgbClr val="FFFFFF"/>
                </a:solidFill>
                <a:cs typeface="Mandali"/>
              </a:rPr>
              <a:t> మరియు దీపము నిత్యము వెలిగించునట్లు ప్రదీపమునకు దంచి తీసిన అచ్చము ఒలీవల నూనె తేవలెనని ఇశ్రాయేలీయుల కాజ్ఞాపించుము.</a:t>
            </a:r>
          </a:p>
          <a:p>
            <a:pPr algn="just">
              <a:lnSpc>
                <a:spcPct val="150000"/>
              </a:lnSpc>
              <a:buNone/>
            </a:pPr>
            <a:r>
              <a:rPr lang="en-US" sz="3000" b="1">
                <a:solidFill>
                  <a:srgbClr val="FFFFFF"/>
                </a:solidFill>
                <a:cs typeface="Mandali"/>
              </a:rPr>
              <a:t>27:21</a:t>
            </a:r>
            <a:r>
              <a:rPr lang="en-US" sz="3000">
                <a:solidFill>
                  <a:srgbClr val="FFFFFF"/>
                </a:solidFill>
                <a:cs typeface="Mandali"/>
              </a:rPr>
              <a:t> సాక్ష్యపు మందసము ఎదుటనున్న తెరకు వెలుపల ప్రత్యక్షపు గుడారములో అహరోనును అతని కుమారులును సాయంకాలము మొదలుకొని ఉదయమువరకు యెహోవా సన్నిధిని దాని సవరింపవలెను. అది ఇశ్రాయేలీయులకు వారి తరతరములవరకు నిత్యమైన కట్టడ.</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667000"/>
            <a:ext cx="11430000" cy="1270000"/>
          </a:xfrm>
        </p:spPr>
        <p:txBody>
          <a:bodyPr/>
          <a:lstStyle/>
          <a:p>
            <a:pPr algn="ctr"/>
            <a:r>
              <a:rPr lang="en-US" sz="5000" b="1">
                <a:solidFill>
                  <a:srgbClr val="FFFFFF"/>
                </a:solidFill>
                <a:cs typeface="Mandali"/>
              </a:rPr>
              <a:t>నిర్గమకాండము</a:t>
            </a:r>
          </a:p>
        </p:txBody>
      </p:sp>
      <p:sp>
        <p:nvSpPr>
          <p:cNvPr id="3" name="Subtitle 2"/>
          <p:cNvSpPr>
            <a:spLocks noGrp="1"/>
          </p:cNvSpPr>
          <p:nvPr>
            <p:ph type="subTitle" idx="1"/>
          </p:nvPr>
        </p:nvSpPr>
        <p:spPr>
          <a:xfrm>
            <a:off x="304800" y="4064000"/>
            <a:ext cx="11430000" cy="2540000"/>
          </a:xfrm>
        </p:spPr>
        <p:txBody>
          <a:bodyPr>
            <a:normAutofit lnSpcReduction="10000"/>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US" sz="3000" b="1">
                <a:solidFill>
                  <a:srgbClr val="FFFFFF"/>
                </a:solidFill>
                <a:cs typeface="Mandali"/>
              </a:rPr>
              <a:t>అధ్యాయము 28
పరిశుద్ధ గ్రంధము
www.TeluguBibleStudy.com</a:t>
            </a:r>
          </a:p>
        </p:txBody>
      </p:sp>
      <p:pic>
        <p:nvPicPr>
          <p:cNvPr id="4" name="Picture 4"/>
          <p:cNvPicPr>
            <a:picLocks noChangeAspect="1"/>
          </p:cNvPicPr>
          <p:nvPr/>
        </p:nvPicPr>
        <p:blipFill>
          <a:blip r:embed="rId2"/>
          <a:stretch>
            <a:fillRect/>
          </a:stretch>
        </p:blipFill>
        <p:spPr>
          <a:xfrm>
            <a:off x="4445000" y="127000"/>
            <a:ext cx="2540000" cy="2540000"/>
          </a:xfrm>
          <a:prstGeom prst="rect">
            <a:avLst/>
          </a:prstGeom>
        </p:spPr>
      </p:pic>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28</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28:1</a:t>
            </a:r>
            <a:r>
              <a:rPr lang="en-US" sz="3000">
                <a:solidFill>
                  <a:srgbClr val="FFFFFF"/>
                </a:solidFill>
                <a:cs typeface="Mandali"/>
              </a:rPr>
              <a:t> మరియు నాకు యాజకత్వము చేయుటకై నీ సహోదరుడైన అహరోనును అతని కుమారులను, అనగా అహరోనును, అహరోను కుమారులైన నాదాబును, అబీహును, ఎలియాజరును ఈతామారును ఇశ్రాయేలీయులలోనుండి నీయొద్దకు పిలిపింపుము.</a:t>
            </a:r>
          </a:p>
          <a:p>
            <a:pPr algn="just">
              <a:lnSpc>
                <a:spcPct val="150000"/>
              </a:lnSpc>
              <a:buNone/>
            </a:pPr>
            <a:r>
              <a:rPr lang="en-US" sz="3000" b="1">
                <a:solidFill>
                  <a:srgbClr val="FFFFFF"/>
                </a:solidFill>
                <a:cs typeface="Mandali"/>
              </a:rPr>
              <a:t>28:2</a:t>
            </a:r>
            <a:r>
              <a:rPr lang="en-US" sz="3000">
                <a:solidFill>
                  <a:srgbClr val="FFFFFF"/>
                </a:solidFill>
                <a:cs typeface="Mandali"/>
              </a:rPr>
              <a:t> అతనికి అలంకారమును ఘనతయు కలుగునట్లు నీ సహోదరుడైన అహరోనుకు ప్రతిష్ఠిత వస్త్రములను కుట్టవలెను.</a:t>
            </a:r>
          </a:p>
          <a:p>
            <a:pPr algn="just">
              <a:lnSpc>
                <a:spcPct val="150000"/>
              </a:lnSpc>
              <a:buNone/>
            </a:pPr>
            <a:r>
              <a:rPr lang="en-US" sz="3000" b="1">
                <a:solidFill>
                  <a:srgbClr val="FFFFFF"/>
                </a:solidFill>
                <a:cs typeface="Mandali"/>
              </a:rPr>
              <a:t>28:3</a:t>
            </a:r>
            <a:r>
              <a:rPr lang="en-US" sz="3000">
                <a:solidFill>
                  <a:srgbClr val="FFFFFF"/>
                </a:solidFill>
                <a:cs typeface="Mandali"/>
              </a:rPr>
              <a:t> అహరోను నాకు యాజకుడగునట్లు నీవు అతని ప్రతిష్ఠించుదువు. అతని వస్త్రములను కుట్టుటకై నేను జ్ఞానాత్మతో నింపిన వివేక హృదయులందరికి ఆజ్ఞ ఇమ్ము.</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28</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28:4</a:t>
            </a:r>
            <a:r>
              <a:rPr lang="en-US" sz="3000">
                <a:solidFill>
                  <a:srgbClr val="FFFFFF"/>
                </a:solidFill>
                <a:cs typeface="Mandali"/>
              </a:rPr>
              <a:t> పతకము ఏఫోదు నిలువుటంగీ విచిత్రమైన చొక్కాయి పాగా దట్టియు వారు కుట్టవలసిన వస్త్రములు. అతడు నాకు యాజకుడై యుండునట్లు వారు నీ సహోదరుడైన అహరోనుకును అతని కుమారులకును ప్రతిష్ఠిత వస్త్రములను కుట్టింపవలెను.</a:t>
            </a:r>
          </a:p>
          <a:p>
            <a:pPr algn="just">
              <a:lnSpc>
                <a:spcPct val="150000"/>
              </a:lnSpc>
              <a:buNone/>
            </a:pPr>
            <a:r>
              <a:rPr lang="en-US" sz="3000" b="1">
                <a:solidFill>
                  <a:srgbClr val="FFFFFF"/>
                </a:solidFill>
                <a:cs typeface="Mandali"/>
              </a:rPr>
              <a:t>28:5</a:t>
            </a:r>
            <a:r>
              <a:rPr lang="en-US" sz="3000">
                <a:solidFill>
                  <a:srgbClr val="FFFFFF"/>
                </a:solidFill>
                <a:cs typeface="Mandali"/>
              </a:rPr>
              <a:t> వారు బంగారును నీల ధూమ్ర రక్తవర్ణములు గల నూలును సన్ననారను తీసికొని</a:t>
            </a:r>
          </a:p>
          <a:p>
            <a:pPr algn="just">
              <a:lnSpc>
                <a:spcPct val="150000"/>
              </a:lnSpc>
              <a:buNone/>
            </a:pPr>
            <a:r>
              <a:rPr lang="en-US" sz="3000" b="1">
                <a:solidFill>
                  <a:srgbClr val="FFFFFF"/>
                </a:solidFill>
                <a:cs typeface="Mandali"/>
              </a:rPr>
              <a:t>28:6</a:t>
            </a:r>
            <a:r>
              <a:rPr lang="en-US" sz="3000">
                <a:solidFill>
                  <a:srgbClr val="FFFFFF"/>
                </a:solidFill>
                <a:cs typeface="Mandali"/>
              </a:rPr>
              <a:t> బంగారుతోను నీల ధూమ్ర రక్త వర్ణములు గల ఏఫోదును పేనిన సన్ననారతోను చిత్రకారుని పనిగా చేయవలెను.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28</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28:7</a:t>
            </a:r>
            <a:r>
              <a:rPr lang="en-US" sz="3000">
                <a:solidFill>
                  <a:srgbClr val="FFFFFF"/>
                </a:solidFill>
                <a:cs typeface="Mandali"/>
              </a:rPr>
              <a:t> రెండు అంచులయందు కూర్చబడు రెండు భుజఖండములు దానికుండవలెను; అట్లు అది సమకూర్పబడి యుండును.</a:t>
            </a:r>
          </a:p>
          <a:p>
            <a:pPr algn="just">
              <a:lnSpc>
                <a:spcPct val="150000"/>
              </a:lnSpc>
              <a:buNone/>
            </a:pPr>
            <a:r>
              <a:rPr lang="en-US" sz="3000" b="1">
                <a:solidFill>
                  <a:srgbClr val="FFFFFF"/>
                </a:solidFill>
                <a:cs typeface="Mandali"/>
              </a:rPr>
              <a:t>28:8</a:t>
            </a:r>
            <a:r>
              <a:rPr lang="en-US" sz="3000">
                <a:solidFill>
                  <a:srgbClr val="FFFFFF"/>
                </a:solidFill>
                <a:cs typeface="Mandali"/>
              </a:rPr>
              <a:t> మరియు ఏఫోదు మీదనుండు విచిత్రమైన దట్టి దాని పనిరీతిగా ఏకాండమైనదై బంగారుతోను నీలధూమ్ర రక్తవర్ణములు గల నూలుతోను పేనిన సన్ననారతోను కుట్టవలెను.</a:t>
            </a:r>
          </a:p>
          <a:p>
            <a:pPr algn="just">
              <a:lnSpc>
                <a:spcPct val="150000"/>
              </a:lnSpc>
              <a:buNone/>
            </a:pPr>
            <a:r>
              <a:rPr lang="en-US" sz="3000" b="1">
                <a:solidFill>
                  <a:srgbClr val="FFFFFF"/>
                </a:solidFill>
                <a:cs typeface="Mandali"/>
              </a:rPr>
              <a:t>28:9</a:t>
            </a:r>
            <a:r>
              <a:rPr lang="en-US" sz="3000">
                <a:solidFill>
                  <a:srgbClr val="FFFFFF"/>
                </a:solidFill>
                <a:cs typeface="Mandali"/>
              </a:rPr>
              <a:t> మరియు నీవు రెండు లేత పచ్చలను తీసికొని వాటిమీద ఇశ్రాయేలీయుల పేరులను, అనగా వారి జనన క్రమము చొప్పున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667000"/>
            <a:ext cx="11430000" cy="1270000"/>
          </a:xfrm>
        </p:spPr>
        <p:txBody>
          <a:bodyPr/>
          <a:lstStyle/>
          <a:p>
            <a:pPr algn="ctr"/>
            <a:r>
              <a:rPr lang="en-US" sz="5000" b="1">
                <a:solidFill>
                  <a:srgbClr val="FFFFFF"/>
                </a:solidFill>
                <a:cs typeface="Mandali"/>
              </a:rPr>
              <a:t>నిర్గమకాండము</a:t>
            </a:r>
          </a:p>
        </p:txBody>
      </p:sp>
      <p:sp>
        <p:nvSpPr>
          <p:cNvPr id="3" name="Subtitle 2"/>
          <p:cNvSpPr>
            <a:spLocks noGrp="1"/>
          </p:cNvSpPr>
          <p:nvPr>
            <p:ph type="subTitle" idx="1"/>
          </p:nvPr>
        </p:nvSpPr>
        <p:spPr>
          <a:xfrm>
            <a:off x="304800" y="4064000"/>
            <a:ext cx="11430000" cy="2540000"/>
          </a:xfrm>
        </p:spPr>
        <p:txBody>
          <a:bodyPr>
            <a:normAutofit lnSpcReduction="10000"/>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US" sz="3000" b="1">
                <a:solidFill>
                  <a:srgbClr val="FFFFFF"/>
                </a:solidFill>
                <a:cs typeface="Mandali"/>
              </a:rPr>
              <a:t>అధ్యాయము 4
పరిశుద్ధ గ్రంధము
www.TeluguBibleStudy.com</a:t>
            </a:r>
          </a:p>
        </p:txBody>
      </p:sp>
      <p:pic>
        <p:nvPicPr>
          <p:cNvPr id="4" name="Picture 4"/>
          <p:cNvPicPr>
            <a:picLocks noChangeAspect="1"/>
          </p:cNvPicPr>
          <p:nvPr/>
        </p:nvPicPr>
        <p:blipFill>
          <a:blip r:embed="rId2"/>
          <a:stretch>
            <a:fillRect/>
          </a:stretch>
        </p:blipFill>
        <p:spPr>
          <a:xfrm>
            <a:off x="4445000" y="127000"/>
            <a:ext cx="2540000" cy="2540000"/>
          </a:xfrm>
          <a:prstGeom prst="rect">
            <a:avLst/>
          </a:prstGeom>
        </p:spPr>
      </p:pic>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28</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28:10</a:t>
            </a:r>
            <a:r>
              <a:rPr lang="en-US" sz="3000">
                <a:solidFill>
                  <a:srgbClr val="FFFFFF"/>
                </a:solidFill>
                <a:cs typeface="Mandali"/>
              </a:rPr>
              <a:t> ఒక రత్నముమీద వారి పేళ్లలో ఆరును, రెండవ రత్నముమీద తక్కిన ఆరుగురి పేళ్లను చెక్కింపవలెను.</a:t>
            </a:r>
          </a:p>
          <a:p>
            <a:pPr algn="just">
              <a:lnSpc>
                <a:spcPct val="150000"/>
              </a:lnSpc>
              <a:buNone/>
            </a:pPr>
            <a:r>
              <a:rPr lang="en-US" sz="3000" b="1">
                <a:solidFill>
                  <a:srgbClr val="FFFFFF"/>
                </a:solidFill>
                <a:cs typeface="Mandali"/>
              </a:rPr>
              <a:t>28:11</a:t>
            </a:r>
            <a:r>
              <a:rPr lang="en-US" sz="3000">
                <a:solidFill>
                  <a:srgbClr val="FFFFFF"/>
                </a:solidFill>
                <a:cs typeface="Mandali"/>
              </a:rPr>
              <a:t> ముద్రమీద చెక్కబడిన వాటివలె చెక్కెడివాని పనిగా ఆ రెండు రత్నములమీద ఇశ్రాయేలీయుల పేళ్లను చెక్కి బంగారు జవలలో వాటిని పొదగవలెను.</a:t>
            </a:r>
          </a:p>
          <a:p>
            <a:pPr algn="just">
              <a:lnSpc>
                <a:spcPct val="150000"/>
              </a:lnSpc>
              <a:buNone/>
            </a:pPr>
            <a:r>
              <a:rPr lang="en-US" sz="3000" b="1">
                <a:solidFill>
                  <a:srgbClr val="FFFFFF"/>
                </a:solidFill>
                <a:cs typeface="Mandali"/>
              </a:rPr>
              <a:t>28:12</a:t>
            </a:r>
            <a:r>
              <a:rPr lang="en-US" sz="3000">
                <a:solidFill>
                  <a:srgbClr val="FFFFFF"/>
                </a:solidFill>
                <a:cs typeface="Mandali"/>
              </a:rPr>
              <a:t> అప్పుడు ఇశ్రాయేలీయులకు జ్ఞాపకార్థమైన రత్నములనుగా ఆ రెండు రత్నములను ఏఫోదు భుజములమీద ఉంచవలెను అట్లు జ్ఞాపకము కొరకు అహరోను తన రెండు భుజములమీద యెహోవా సన్నిధిని వారి పేరులను భరించును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28</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28:13</a:t>
            </a:r>
            <a:r>
              <a:rPr lang="en-US" sz="3000">
                <a:solidFill>
                  <a:srgbClr val="FFFFFF"/>
                </a:solidFill>
                <a:cs typeface="Mandali"/>
              </a:rPr>
              <a:t> మరియు బంగారు జవలను మేలిమి బంగారుతో రెండు గొలుసులను చేయవలెను;</a:t>
            </a:r>
          </a:p>
          <a:p>
            <a:pPr algn="just">
              <a:lnSpc>
                <a:spcPct val="150000"/>
              </a:lnSpc>
              <a:buNone/>
            </a:pPr>
            <a:r>
              <a:rPr lang="en-US" sz="3000" b="1">
                <a:solidFill>
                  <a:srgbClr val="FFFFFF"/>
                </a:solidFill>
                <a:cs typeface="Mandali"/>
              </a:rPr>
              <a:t>28:14</a:t>
            </a:r>
            <a:r>
              <a:rPr lang="en-US" sz="3000">
                <a:solidFill>
                  <a:srgbClr val="FFFFFF"/>
                </a:solidFill>
                <a:cs typeface="Mandali"/>
              </a:rPr>
              <a:t> సూత్రములవలె అల్లికపనిగా వాటిని చేసి అల్లిన గొలుసులను ఆ జవలకు తగిలింపవలెను.</a:t>
            </a:r>
          </a:p>
          <a:p>
            <a:pPr algn="just">
              <a:lnSpc>
                <a:spcPct val="150000"/>
              </a:lnSpc>
              <a:buNone/>
            </a:pPr>
            <a:r>
              <a:rPr lang="en-US" sz="3000" b="1">
                <a:solidFill>
                  <a:srgbClr val="FFFFFF"/>
                </a:solidFill>
                <a:cs typeface="Mandali"/>
              </a:rPr>
              <a:t>28:15</a:t>
            </a:r>
            <a:r>
              <a:rPr lang="en-US" sz="3000">
                <a:solidFill>
                  <a:srgbClr val="FFFFFF"/>
                </a:solidFill>
                <a:cs typeface="Mandali"/>
              </a:rPr>
              <a:t> మరియు చిత్రకారుని పనిగా న్యాయవిధానపతకము చేయవలెను. ఏఫోదు పనివలె దాని చేయవలెను; బంగారుతోను నీల ధూమ్ర రక్తవర్ణములు గల నూలుతోను పేనిన సన్ననారతోను దాని చేయవలెను.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28</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28:16</a:t>
            </a:r>
            <a:r>
              <a:rPr lang="en-US" sz="3000">
                <a:solidFill>
                  <a:srgbClr val="FFFFFF"/>
                </a:solidFill>
                <a:cs typeface="Mandali"/>
              </a:rPr>
              <a:t> అది మడవబడి చచ్చౌకముగా నుండవలెను; అది జేనెడు పొడుగు జేనెడు వెడల్పుగలదై యుండవలెను.</a:t>
            </a:r>
          </a:p>
          <a:p>
            <a:pPr algn="just">
              <a:lnSpc>
                <a:spcPct val="150000"/>
              </a:lnSpc>
              <a:buNone/>
            </a:pPr>
            <a:r>
              <a:rPr lang="en-US" sz="3000" b="1">
                <a:solidFill>
                  <a:srgbClr val="FFFFFF"/>
                </a:solidFill>
                <a:cs typeface="Mandali"/>
              </a:rPr>
              <a:t>28:17</a:t>
            </a:r>
            <a:r>
              <a:rPr lang="en-US" sz="3000">
                <a:solidFill>
                  <a:srgbClr val="FFFFFF"/>
                </a:solidFill>
                <a:cs typeface="Mandali"/>
              </a:rPr>
              <a:t> దానిలో నాలుగు పంక్తుల రత్నములుండునట్లు రత్నముల జవలను చేయవలెను. మాణిక్య గోమేధిక మరకతములు గల పంక్తి మొదటిది;</a:t>
            </a:r>
          </a:p>
          <a:p>
            <a:pPr algn="just">
              <a:lnSpc>
                <a:spcPct val="150000"/>
              </a:lnSpc>
              <a:buNone/>
            </a:pPr>
            <a:r>
              <a:rPr lang="en-US" sz="3000" b="1">
                <a:solidFill>
                  <a:srgbClr val="FFFFFF"/>
                </a:solidFill>
                <a:cs typeface="Mandali"/>
              </a:rPr>
              <a:t>28:18</a:t>
            </a:r>
            <a:r>
              <a:rPr lang="en-US" sz="3000">
                <a:solidFill>
                  <a:srgbClr val="FFFFFF"/>
                </a:solidFill>
                <a:cs typeface="Mandali"/>
              </a:rPr>
              <a:t> పద్మరాగ నీల సూర్యకాంతములు గల పంక్తి రెండవది;</a:t>
            </a:r>
          </a:p>
          <a:p>
            <a:pPr algn="just">
              <a:lnSpc>
                <a:spcPct val="150000"/>
              </a:lnSpc>
              <a:buNone/>
            </a:pPr>
            <a:r>
              <a:rPr lang="en-US" sz="3000" b="1">
                <a:solidFill>
                  <a:srgbClr val="FFFFFF"/>
                </a:solidFill>
                <a:cs typeface="Mandali"/>
              </a:rPr>
              <a:t>28:19</a:t>
            </a:r>
            <a:r>
              <a:rPr lang="en-US" sz="3000">
                <a:solidFill>
                  <a:srgbClr val="FFFFFF"/>
                </a:solidFill>
                <a:cs typeface="Mandali"/>
              </a:rPr>
              <a:t> గారుత్మతము యష్మురాయి ఇంద్రనీలములు గల పంక్తి మూడవది;</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28</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28:20</a:t>
            </a:r>
            <a:r>
              <a:rPr lang="en-US" sz="3000">
                <a:solidFill>
                  <a:srgbClr val="FFFFFF"/>
                </a:solidFill>
                <a:cs typeface="Mandali"/>
              </a:rPr>
              <a:t> రక్తవర్ణపురాయి సులిమానిరాయి సూర్యకాంతములు గల పంక్తి నాలుగవది. వాటిని బంగారు జవలలో పొదగవలెను.</a:t>
            </a:r>
          </a:p>
          <a:p>
            <a:pPr algn="just">
              <a:lnSpc>
                <a:spcPct val="150000"/>
              </a:lnSpc>
              <a:buNone/>
            </a:pPr>
            <a:r>
              <a:rPr lang="en-US" sz="3000" b="1">
                <a:solidFill>
                  <a:srgbClr val="FFFFFF"/>
                </a:solidFill>
                <a:cs typeface="Mandali"/>
              </a:rPr>
              <a:t>28:21</a:t>
            </a:r>
            <a:r>
              <a:rPr lang="en-US" sz="3000">
                <a:solidFill>
                  <a:srgbClr val="FFFFFF"/>
                </a:solidFill>
                <a:cs typeface="Mandali"/>
              </a:rPr>
              <a:t> ఆ రత్నములు ఇశ్రాయేలీయుల పేరులుగలవై వారి పేరులచొప్పున పండ్రెండుండవలెను. ముద్రమీద చెక్కినవాటివలె వారిలో ప్రతివాని పేరుచొప్పున పండ్రెండు గోత్రముల పేరులు ఉండవలెను.</a:t>
            </a:r>
          </a:p>
          <a:p>
            <a:pPr algn="just">
              <a:lnSpc>
                <a:spcPct val="150000"/>
              </a:lnSpc>
              <a:buNone/>
            </a:pPr>
            <a:r>
              <a:rPr lang="en-US" sz="3000" b="1">
                <a:solidFill>
                  <a:srgbClr val="FFFFFF"/>
                </a:solidFill>
                <a:cs typeface="Mandali"/>
              </a:rPr>
              <a:t>28:22</a:t>
            </a:r>
            <a:r>
              <a:rPr lang="en-US" sz="3000">
                <a:solidFill>
                  <a:srgbClr val="FFFFFF"/>
                </a:solidFill>
                <a:cs typeface="Mandali"/>
              </a:rPr>
              <a:t> మరియు ఆ పతకము అల్లికపనిగా పేనిన గొలుసులను మేలిమి బంగారుతో చేయవలెను.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28</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28:23</a:t>
            </a:r>
            <a:r>
              <a:rPr lang="en-US" sz="3000">
                <a:solidFill>
                  <a:srgbClr val="FFFFFF"/>
                </a:solidFill>
                <a:cs typeface="Mandali"/>
              </a:rPr>
              <a:t> పతకమునకు రెండు బంగారు ఉంగరములు చేసి</a:t>
            </a:r>
          </a:p>
          <a:p>
            <a:pPr algn="just">
              <a:lnSpc>
                <a:spcPct val="150000"/>
              </a:lnSpc>
              <a:buNone/>
            </a:pPr>
            <a:r>
              <a:rPr lang="en-US" sz="3000" b="1">
                <a:solidFill>
                  <a:srgbClr val="FFFFFF"/>
                </a:solidFill>
                <a:cs typeface="Mandali"/>
              </a:rPr>
              <a:t>28:24</a:t>
            </a:r>
            <a:r>
              <a:rPr lang="en-US" sz="3000">
                <a:solidFill>
                  <a:srgbClr val="FFFFFF"/>
                </a:solidFill>
                <a:cs typeface="Mandali"/>
              </a:rPr>
              <a:t> ఆ రెండు ఉంగరములను పతకపు రెండు కొసలయందు తగిలించి, పతకపు కొసలనున్న రెండు ఉంగరములలో అల్లబడిన ఆ రెండు బంగారు గొలుసులను తగిలింపవలెను.</a:t>
            </a:r>
          </a:p>
          <a:p>
            <a:pPr algn="just">
              <a:lnSpc>
                <a:spcPct val="150000"/>
              </a:lnSpc>
              <a:buNone/>
            </a:pPr>
            <a:r>
              <a:rPr lang="en-US" sz="3000" b="1">
                <a:solidFill>
                  <a:srgbClr val="FFFFFF"/>
                </a:solidFill>
                <a:cs typeface="Mandali"/>
              </a:rPr>
              <a:t>28:25</a:t>
            </a:r>
            <a:r>
              <a:rPr lang="en-US" sz="3000">
                <a:solidFill>
                  <a:srgbClr val="FFFFFF"/>
                </a:solidFill>
                <a:cs typeface="Mandali"/>
              </a:rPr>
              <a:t> అల్లిన ఆ రెండు గొలుసుల కొసలను రెండు రెండు జవలకు తగిలించి ఏఫోదు నెదుట దాని భుజములమీద కట్టవలెను.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28</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28:26</a:t>
            </a:r>
            <a:r>
              <a:rPr lang="en-US" sz="3000">
                <a:solidFill>
                  <a:srgbClr val="FFFFFF"/>
                </a:solidFill>
                <a:cs typeface="Mandali"/>
              </a:rPr>
              <a:t> మరియు నీవు బంగారుతో రెండు ఉంగరములను చేసి ఏఫోదు నెదుటనున్న పతకములోపలి అంచున దాని రెండు కొసలకు వాటిని తగిలింపవలెను.</a:t>
            </a:r>
          </a:p>
          <a:p>
            <a:pPr algn="just">
              <a:lnSpc>
                <a:spcPct val="150000"/>
              </a:lnSpc>
              <a:buNone/>
            </a:pPr>
            <a:r>
              <a:rPr lang="en-US" sz="3000" b="1">
                <a:solidFill>
                  <a:srgbClr val="FFFFFF"/>
                </a:solidFill>
                <a:cs typeface="Mandali"/>
              </a:rPr>
              <a:t>28:27</a:t>
            </a:r>
            <a:r>
              <a:rPr lang="en-US" sz="3000">
                <a:solidFill>
                  <a:srgbClr val="FFFFFF"/>
                </a:solidFill>
                <a:cs typeface="Mandali"/>
              </a:rPr>
              <a:t> మరియు నీవు రెండు బంగారు ఉంగరములుచేసి ఏఫోదు విచిత్రమైన దట్టి పైగా దాని కూర్పునొద్ద, దాని యెదుటి ప్రక్కకు దిగువను, ఏఫోదు రెండు భుజభాగములకు వాటిని తగిలింపవలెను.</a:t>
            </a:r>
          </a:p>
          <a:p>
            <a:pPr algn="just">
              <a:lnSpc>
                <a:spcPct val="150000"/>
              </a:lnSpc>
              <a:buNone/>
            </a:pPr>
            <a:r>
              <a:rPr lang="en-US" sz="3000" b="1">
                <a:solidFill>
                  <a:srgbClr val="FFFFFF"/>
                </a:solidFill>
                <a:cs typeface="Mandali"/>
              </a:rPr>
              <a:t>28:28</a:t>
            </a:r>
            <a:r>
              <a:rPr lang="en-US" sz="3000">
                <a:solidFill>
                  <a:srgbClr val="FFFFFF"/>
                </a:solidFill>
                <a:cs typeface="Mandali"/>
              </a:rPr>
              <a:t> అప్పుడు పతకము ఏఫోదు విచిత్రమైన దట్టికి పైగా నుండునట్లును అది ఏఫోదునుండి వదలక యుండునట్లును వారు దాని ఉంగరములకు ఏఫోదు ఉంగరములకు నీలి సూత్రముతో పతకము కట్టవలెను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28</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28:29</a:t>
            </a:r>
            <a:r>
              <a:rPr lang="en-US" sz="3000">
                <a:solidFill>
                  <a:srgbClr val="FFFFFF"/>
                </a:solidFill>
                <a:cs typeface="Mandali"/>
              </a:rPr>
              <a:t> అట్లు అహరోను పరిశుద్ధస్థలములోనికి వెళ్లునప్పుడు అతడు తన రొమ్ముమీద న్యాయవిధానపతకములోని ఇశ్రాయేలీయుల పేళ్లను నిత్యము యెహోవా సన్నిధిని జ్ఞాపకార్థముగా భరింపవలెను</a:t>
            </a:r>
          </a:p>
          <a:p>
            <a:pPr algn="just">
              <a:lnSpc>
                <a:spcPct val="150000"/>
              </a:lnSpc>
              <a:buNone/>
            </a:pPr>
            <a:r>
              <a:rPr lang="en-US" sz="3000" b="1">
                <a:solidFill>
                  <a:srgbClr val="FFFFFF"/>
                </a:solidFill>
                <a:cs typeface="Mandali"/>
              </a:rPr>
              <a:t>28:30</a:t>
            </a:r>
            <a:r>
              <a:rPr lang="en-US" sz="3000">
                <a:solidFill>
                  <a:srgbClr val="FFFFFF"/>
                </a:solidFill>
                <a:cs typeface="Mandali"/>
              </a:rPr>
              <a:t> మరియు నీవు న్యాయవిధానపతకములో ఊరీము తుమ్మీము అనువాటిని ఉంచవలెను; అహరోను యెహోవా సన్నిధికి వెళ్లునప్పుడు అవి అతని రొమ్మున ఉండునట్లు అహరోను యెహోవా సన్నిధిని తన రొమ్మున ఇశ్రాయేలీయుల న్యాయవిధానమును నిత్యము భరించును.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28</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28:31</a:t>
            </a:r>
            <a:r>
              <a:rPr lang="en-US" sz="3000">
                <a:solidFill>
                  <a:srgbClr val="FFFFFF"/>
                </a:solidFill>
                <a:cs typeface="Mandali"/>
              </a:rPr>
              <a:t> మరియు ఏఫోదు నిలువుటంగీని కేవలము నీలి దారముతో కుట్టవలెను.</a:t>
            </a:r>
          </a:p>
          <a:p>
            <a:pPr algn="just">
              <a:lnSpc>
                <a:spcPct val="150000"/>
              </a:lnSpc>
              <a:buNone/>
            </a:pPr>
            <a:r>
              <a:rPr lang="en-US" sz="3000" b="1">
                <a:solidFill>
                  <a:srgbClr val="FFFFFF"/>
                </a:solidFill>
                <a:cs typeface="Mandali"/>
              </a:rPr>
              <a:t>28:32</a:t>
            </a:r>
            <a:r>
              <a:rPr lang="en-US" sz="3000">
                <a:solidFill>
                  <a:srgbClr val="FFFFFF"/>
                </a:solidFill>
                <a:cs typeface="Mandali"/>
              </a:rPr>
              <a:t> దానినడుమ తల దూరుటకు రంధ్రము ఉండవలెను. అది చినగకుండునట్లు కంఠ కవచ రంధ్రమువలె దాని రంధ్రముచుట్టు నేతపనియైన గోటు ఉండవలెను.</a:t>
            </a:r>
          </a:p>
          <a:p>
            <a:pPr algn="just">
              <a:lnSpc>
                <a:spcPct val="150000"/>
              </a:lnSpc>
              <a:buNone/>
            </a:pPr>
            <a:r>
              <a:rPr lang="en-US" sz="3000" b="1">
                <a:solidFill>
                  <a:srgbClr val="FFFFFF"/>
                </a:solidFill>
                <a:cs typeface="Mandali"/>
              </a:rPr>
              <a:t>28:33</a:t>
            </a:r>
            <a:r>
              <a:rPr lang="en-US" sz="3000">
                <a:solidFill>
                  <a:srgbClr val="FFFFFF"/>
                </a:solidFill>
                <a:cs typeface="Mandali"/>
              </a:rPr>
              <a:t> దాని అంచున దాని అంచులచుట్టు నీల ధూమ్ర రక్తవర్ణములుగల దానిమ్మ పండ్లను వాటి నడుమను బంగారు గంటలను నిలువుటంగీ చుట్టు తగిలింపవలెను.</a:t>
            </a:r>
          </a:p>
          <a:p>
            <a:pPr algn="just">
              <a:lnSpc>
                <a:spcPct val="150000"/>
              </a:lnSpc>
              <a:buNone/>
            </a:pPr>
            <a:r>
              <a:rPr lang="en-US" sz="3000" b="1">
                <a:solidFill>
                  <a:srgbClr val="FFFFFF"/>
                </a:solidFill>
                <a:cs typeface="Mandali"/>
              </a:rPr>
              <a:t>28:34</a:t>
            </a:r>
            <a:r>
              <a:rPr lang="en-US" sz="3000">
                <a:solidFill>
                  <a:srgbClr val="FFFFFF"/>
                </a:solidFill>
                <a:cs typeface="Mandali"/>
              </a:rPr>
              <a:t> ఒక్కొక్క బంగారు గంటయు దానిమ్మపండును ఆ నిలువుటంగీ క్రింది అంచున చుట్టు ఉండవలెను.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28</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28:35</a:t>
            </a:r>
            <a:r>
              <a:rPr lang="en-US" sz="3000">
                <a:solidFill>
                  <a:srgbClr val="FFFFFF"/>
                </a:solidFill>
                <a:cs typeface="Mandali"/>
              </a:rPr>
              <a:t> సేవ చేయునప్పుడు అహరోను దాని ధరించుకొనవలెను. అతడు యెహోవా సన్నిధిని పరిశుద్ధస్థలములోనికి ప్రవేశించునప్పుడు అతడు చావక యుండునట్లు దాని ధ్వని వినబడవలెను.</a:t>
            </a:r>
          </a:p>
          <a:p>
            <a:pPr algn="just">
              <a:lnSpc>
                <a:spcPct val="150000"/>
              </a:lnSpc>
              <a:buNone/>
            </a:pPr>
            <a:r>
              <a:rPr lang="en-US" sz="3000" b="1">
                <a:solidFill>
                  <a:srgbClr val="FFFFFF"/>
                </a:solidFill>
                <a:cs typeface="Mandali"/>
              </a:rPr>
              <a:t>28:36</a:t>
            </a:r>
            <a:r>
              <a:rPr lang="en-US" sz="3000">
                <a:solidFill>
                  <a:srgbClr val="FFFFFF"/>
                </a:solidFill>
                <a:cs typeface="Mandali"/>
              </a:rPr>
              <a:t> మరియు నీవు మేలిమి బంగారు రేకు చేసి ముద్ర చెక్కునట్లు దానిమీద యెహోవా పరిశుద్ధుడు అను మాట చెక్కవలెను.</a:t>
            </a:r>
          </a:p>
          <a:p>
            <a:pPr algn="just">
              <a:lnSpc>
                <a:spcPct val="150000"/>
              </a:lnSpc>
              <a:buNone/>
            </a:pPr>
            <a:r>
              <a:rPr lang="en-US" sz="3000" b="1">
                <a:solidFill>
                  <a:srgbClr val="FFFFFF"/>
                </a:solidFill>
                <a:cs typeface="Mandali"/>
              </a:rPr>
              <a:t>28:37</a:t>
            </a:r>
            <a:r>
              <a:rPr lang="en-US" sz="3000">
                <a:solidFill>
                  <a:srgbClr val="FFFFFF"/>
                </a:solidFill>
                <a:cs typeface="Mandali"/>
              </a:rPr>
              <a:t> అది పాగామీద ఉండునట్లు నీలి సూత్రముతో దాని కట్టవలెను. అది పాగా ముందటివైపున ఉండవలెను.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28</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28:38</a:t>
            </a:r>
            <a:r>
              <a:rPr lang="en-US" sz="3000">
                <a:solidFill>
                  <a:srgbClr val="FFFFFF"/>
                </a:solidFill>
                <a:cs typeface="Mandali"/>
              </a:rPr>
              <a:t> తమ పరిశుద్ధమైన అర్పణలన్నిటిలో ఇశ్రాయేలీయులు ప్రతిష్ఠించు పరిశుద్ధమైనవాటికి తగులు దోషములను అహరోను భరించునట్లు అది అహరోను నొసట ఉండవలెను; వారు యెహోవా సన్నిధిని అంగీకరింపబడునట్లు అది నిత్యమును అతని నొసట ఉండవలెను.</a:t>
            </a:r>
          </a:p>
          <a:p>
            <a:pPr algn="just">
              <a:lnSpc>
                <a:spcPct val="150000"/>
              </a:lnSpc>
              <a:buNone/>
            </a:pPr>
            <a:r>
              <a:rPr lang="en-US" sz="3000" b="1">
                <a:solidFill>
                  <a:srgbClr val="FFFFFF"/>
                </a:solidFill>
                <a:cs typeface="Mandali"/>
              </a:rPr>
              <a:t>28:39</a:t>
            </a:r>
            <a:r>
              <a:rPr lang="en-US" sz="3000">
                <a:solidFill>
                  <a:srgbClr val="FFFFFF"/>
                </a:solidFill>
                <a:cs typeface="Mandali"/>
              </a:rPr>
              <a:t> మరియు సన్ననారతో చొక్కాయిని బుట్టాపనిగా చేయవలెను. సన్ననారతో పాగాను నేయవలెను; దట్టిని బుట్టాపనిగా చేయవలెను.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1:6</a:t>
            </a:r>
            <a:r>
              <a:rPr lang="en-US" sz="3000">
                <a:solidFill>
                  <a:srgbClr val="FFFFFF"/>
                </a:solidFill>
                <a:cs typeface="Mandali"/>
              </a:rPr>
              <a:t> యోసేపును అతని అన్నదమ్ములందరును ఆ తరము వారందరును చనిపోయిరి.</a:t>
            </a:r>
          </a:p>
          <a:p>
            <a:pPr algn="just">
              <a:lnSpc>
                <a:spcPct val="150000"/>
              </a:lnSpc>
              <a:buNone/>
            </a:pPr>
            <a:r>
              <a:rPr lang="en-US" sz="3000" b="1">
                <a:solidFill>
                  <a:srgbClr val="FFFFFF"/>
                </a:solidFill>
                <a:cs typeface="Mandali"/>
              </a:rPr>
              <a:t>1:7</a:t>
            </a:r>
            <a:r>
              <a:rPr lang="en-US" sz="3000">
                <a:solidFill>
                  <a:srgbClr val="FFFFFF"/>
                </a:solidFill>
                <a:cs typeface="Mandali"/>
              </a:rPr>
              <a:t> ఇశ్రాయేలీయులు బహు సంతానము గలవారై అభివృద్ధిపొంది విస్తరించి అత్యధికముగా ప్రబలిరి; వారున్న ప్రదేశము వారితో నిండియుండెను.</a:t>
            </a:r>
          </a:p>
          <a:p>
            <a:pPr algn="just">
              <a:lnSpc>
                <a:spcPct val="150000"/>
              </a:lnSpc>
              <a:buNone/>
            </a:pPr>
            <a:r>
              <a:rPr lang="en-US" sz="3000" b="1">
                <a:solidFill>
                  <a:srgbClr val="FFFFFF"/>
                </a:solidFill>
                <a:cs typeface="Mandali"/>
              </a:rPr>
              <a:t>1:8</a:t>
            </a:r>
            <a:r>
              <a:rPr lang="en-US" sz="3000">
                <a:solidFill>
                  <a:srgbClr val="FFFFFF"/>
                </a:solidFill>
                <a:cs typeface="Mandali"/>
              </a:rPr>
              <a:t> అప్పుడు యోసేపును ఎరుగని క్రొత్తరాజు ఐగుప్తును ఏలనారంభించెను.</a:t>
            </a:r>
          </a:p>
          <a:p>
            <a:pPr algn="just">
              <a:lnSpc>
                <a:spcPct val="150000"/>
              </a:lnSpc>
              <a:buNone/>
            </a:pPr>
            <a:r>
              <a:rPr lang="en-US" sz="3000" b="1">
                <a:solidFill>
                  <a:srgbClr val="FFFFFF"/>
                </a:solidFill>
                <a:cs typeface="Mandali"/>
              </a:rPr>
              <a:t>1:9</a:t>
            </a:r>
            <a:r>
              <a:rPr lang="en-US" sz="3000">
                <a:solidFill>
                  <a:srgbClr val="FFFFFF"/>
                </a:solidFill>
                <a:cs typeface="Mandali"/>
              </a:rPr>
              <a:t> అతడు తన జనులతో ఇట్లనెను ఇదిగో ఇశ్రాయేలు సంతతియైన యీ జనము మనకంటె విస్తారముగాను బలిష్ఠముగాను ఉన్నది.</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4</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4:1</a:t>
            </a:r>
            <a:r>
              <a:rPr lang="en-US" sz="3000">
                <a:solidFill>
                  <a:srgbClr val="FFFFFF"/>
                </a:solidFill>
                <a:cs typeface="Mandali"/>
              </a:rPr>
              <a:t> అందుకు మోషే చిత్తగించుము; వారు నన్ను నమ్మరు నా మాట వినరు యెహోవా నీకు ప్రత్యక్షము కాలేదందురు అని ఉత్తరమియ్యగా</a:t>
            </a:r>
          </a:p>
          <a:p>
            <a:pPr algn="just">
              <a:lnSpc>
                <a:spcPct val="150000"/>
              </a:lnSpc>
              <a:buNone/>
            </a:pPr>
            <a:r>
              <a:rPr lang="en-US" sz="3000" b="1">
                <a:solidFill>
                  <a:srgbClr val="FFFFFF"/>
                </a:solidFill>
                <a:cs typeface="Mandali"/>
              </a:rPr>
              <a:t>4:2</a:t>
            </a:r>
            <a:r>
              <a:rPr lang="en-US" sz="3000">
                <a:solidFill>
                  <a:srgbClr val="FFFFFF"/>
                </a:solidFill>
                <a:cs typeface="Mandali"/>
              </a:rPr>
              <a:t> యెహోవా నీచేతిలోనిది ఏమిటి అని అతనినడిగెను. అందుకతడు కఱ్ఱ అనెను.</a:t>
            </a:r>
          </a:p>
          <a:p>
            <a:pPr algn="just">
              <a:lnSpc>
                <a:spcPct val="150000"/>
              </a:lnSpc>
              <a:buNone/>
            </a:pPr>
            <a:r>
              <a:rPr lang="en-US" sz="3000" b="1">
                <a:solidFill>
                  <a:srgbClr val="FFFFFF"/>
                </a:solidFill>
                <a:cs typeface="Mandali"/>
              </a:rPr>
              <a:t>4:3</a:t>
            </a:r>
            <a:r>
              <a:rPr lang="en-US" sz="3000">
                <a:solidFill>
                  <a:srgbClr val="FFFFFF"/>
                </a:solidFill>
                <a:cs typeface="Mandali"/>
              </a:rPr>
              <a:t> అప్పుడాయన నేలను దాని పడవేయుమనెను. అతడు దాని నేల పడవేయగానే అది పామాయెను. మోషే దానినుండి పారిపోయెను.</a:t>
            </a:r>
          </a:p>
          <a:p>
            <a:pPr algn="just">
              <a:lnSpc>
                <a:spcPct val="150000"/>
              </a:lnSpc>
              <a:buNone/>
            </a:pPr>
            <a:r>
              <a:rPr lang="en-US" sz="3000" b="1">
                <a:solidFill>
                  <a:srgbClr val="FFFFFF"/>
                </a:solidFill>
                <a:cs typeface="Mandali"/>
              </a:rPr>
              <a:t>4:4</a:t>
            </a:r>
            <a:r>
              <a:rPr lang="en-US" sz="3000">
                <a:solidFill>
                  <a:srgbClr val="FFFFFF"/>
                </a:solidFill>
                <a:cs typeface="Mandali"/>
              </a:rPr>
              <a:t> అప్పుడు యెహోవా నీ చెయ్యి చాపి దాని తోక పట్టుకొనుమనగా, అతడు తన చెయ్యి చాపి దాని పట్టుకొనగానే అది అతని చేతిలో కఱ్ఱ ఆయెను.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28</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28:40</a:t>
            </a:r>
            <a:r>
              <a:rPr lang="en-US" sz="3000">
                <a:solidFill>
                  <a:srgbClr val="FFFFFF"/>
                </a:solidFill>
                <a:cs typeface="Mandali"/>
              </a:rPr>
              <a:t> అహరోను కుమారులకు నీవు చొక్కాయిలను కుట్టవలెను; వారికి దట్టీలను చేయవలెను; వారికి అలంకారమును ఘనతయు కలుగునట్లు కుళ్లాయిలను వారికి చేయవలెను.</a:t>
            </a:r>
          </a:p>
          <a:p>
            <a:pPr algn="just">
              <a:lnSpc>
                <a:spcPct val="150000"/>
              </a:lnSpc>
              <a:buNone/>
            </a:pPr>
            <a:r>
              <a:rPr lang="en-US" sz="3000" b="1">
                <a:solidFill>
                  <a:srgbClr val="FFFFFF"/>
                </a:solidFill>
                <a:cs typeface="Mandali"/>
              </a:rPr>
              <a:t>28:41</a:t>
            </a:r>
            <a:r>
              <a:rPr lang="en-US" sz="3000">
                <a:solidFill>
                  <a:srgbClr val="FFFFFF"/>
                </a:solidFill>
                <a:cs typeface="Mandali"/>
              </a:rPr>
              <a:t> నీవు నీ సహోదరుడైన అహరోనుకును అతని కుమారులకును వాటిని తొడిగింపవలెను; వారు నాకు యాజకులగునట్లు వారికి అభిషేకముచేసి వారిని ప్రతిష్ఠించి వారిని పరిశుద్ధపరచవలెను.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28</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28:42</a:t>
            </a:r>
            <a:r>
              <a:rPr lang="en-US" sz="3000">
                <a:solidFill>
                  <a:srgbClr val="FFFFFF"/>
                </a:solidFill>
                <a:cs typeface="Mandali"/>
              </a:rPr>
              <a:t> మరియు వారి మానమును కప్పుకొనుటకు నీవు వారికి నారలాగులను కుట్టవలెను.</a:t>
            </a:r>
          </a:p>
          <a:p>
            <a:pPr algn="just">
              <a:lnSpc>
                <a:spcPct val="150000"/>
              </a:lnSpc>
              <a:buNone/>
            </a:pPr>
            <a:r>
              <a:rPr lang="en-US" sz="3000" b="1">
                <a:solidFill>
                  <a:srgbClr val="FFFFFF"/>
                </a:solidFill>
                <a:cs typeface="Mandali"/>
              </a:rPr>
              <a:t>28:43</a:t>
            </a:r>
            <a:r>
              <a:rPr lang="en-US" sz="3000">
                <a:solidFill>
                  <a:srgbClr val="FFFFFF"/>
                </a:solidFill>
                <a:cs typeface="Mandali"/>
              </a:rPr>
              <a:t> వారు ప్రత్యక్షపు గుడారములోనికి ప్రవేశించునప్పుడైనను, పరిశుద్ధస్థలములో సేవచేయుటకు బలిపీఠమును సమీపించునప్పుడైనను, వారు దోషులై చావక యుండునట్లు అది అహరోనుమీదను అతని కుమారులమీదను ఉండవలెను. ఇది అతనికిని అతని తరువాత అతని సంతతికిని నిత్యమైన కట్టడ.</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667000"/>
            <a:ext cx="11430000" cy="1270000"/>
          </a:xfrm>
        </p:spPr>
        <p:txBody>
          <a:bodyPr/>
          <a:lstStyle/>
          <a:p>
            <a:pPr algn="ctr"/>
            <a:r>
              <a:rPr lang="en-US" sz="5000" b="1">
                <a:solidFill>
                  <a:srgbClr val="FFFFFF"/>
                </a:solidFill>
                <a:cs typeface="Mandali"/>
              </a:rPr>
              <a:t>నిర్గమకాండము</a:t>
            </a:r>
          </a:p>
        </p:txBody>
      </p:sp>
      <p:sp>
        <p:nvSpPr>
          <p:cNvPr id="3" name="Subtitle 2"/>
          <p:cNvSpPr>
            <a:spLocks noGrp="1"/>
          </p:cNvSpPr>
          <p:nvPr>
            <p:ph type="subTitle" idx="1"/>
          </p:nvPr>
        </p:nvSpPr>
        <p:spPr>
          <a:xfrm>
            <a:off x="304800" y="4064000"/>
            <a:ext cx="11430000" cy="2540000"/>
          </a:xfrm>
        </p:spPr>
        <p:txBody>
          <a:bodyPr>
            <a:normAutofit lnSpcReduction="10000"/>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US" sz="3000" b="1">
                <a:solidFill>
                  <a:srgbClr val="FFFFFF"/>
                </a:solidFill>
                <a:cs typeface="Mandali"/>
              </a:rPr>
              <a:t>అధ్యాయము 29
పరిశుద్ధ గ్రంధము
www.TeluguBibleStudy.com</a:t>
            </a:r>
          </a:p>
        </p:txBody>
      </p:sp>
      <p:pic>
        <p:nvPicPr>
          <p:cNvPr id="4" name="Picture 4"/>
          <p:cNvPicPr>
            <a:picLocks noChangeAspect="1"/>
          </p:cNvPicPr>
          <p:nvPr/>
        </p:nvPicPr>
        <p:blipFill>
          <a:blip r:embed="rId2"/>
          <a:stretch>
            <a:fillRect/>
          </a:stretch>
        </p:blipFill>
        <p:spPr>
          <a:xfrm>
            <a:off x="4445000" y="127000"/>
            <a:ext cx="2540000" cy="2540000"/>
          </a:xfrm>
          <a:prstGeom prst="rect">
            <a:avLst/>
          </a:prstGeom>
        </p:spPr>
      </p:pic>
    </p:spTree>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29</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29:1</a:t>
            </a:r>
            <a:r>
              <a:rPr lang="en-US" sz="3000">
                <a:solidFill>
                  <a:srgbClr val="FFFFFF"/>
                </a:solidFill>
                <a:cs typeface="Mandali"/>
              </a:rPr>
              <a:t> వారు నాకు యాజకులగునట్లు వారిని ప్రతిష్ఠించుటకు నీవు వారికి చేయవలసిన కార్యమేదనగా</a:t>
            </a:r>
          </a:p>
          <a:p>
            <a:pPr algn="just">
              <a:lnSpc>
                <a:spcPct val="150000"/>
              </a:lnSpc>
              <a:buNone/>
            </a:pPr>
            <a:r>
              <a:rPr lang="en-US" sz="3000" b="1">
                <a:solidFill>
                  <a:srgbClr val="FFFFFF"/>
                </a:solidFill>
                <a:cs typeface="Mandali"/>
              </a:rPr>
              <a:t>29:2</a:t>
            </a:r>
            <a:r>
              <a:rPr lang="en-US" sz="3000">
                <a:solidFill>
                  <a:srgbClr val="FFFFFF"/>
                </a:solidFill>
                <a:cs typeface="Mandali"/>
              </a:rPr>
              <a:t> ఒక కోడెదూడను కళంకములేని రెండు పొట్టేళ్లను పొంగని రొట్టెను పొంగనివై నూనెతో కలిసిన భక్ష్యములను పొంగనివై నూనె పూసిన పలచని అప్పడములను తీసికొనుము.</a:t>
            </a:r>
          </a:p>
          <a:p>
            <a:pPr algn="just">
              <a:lnSpc>
                <a:spcPct val="150000"/>
              </a:lnSpc>
              <a:buNone/>
            </a:pPr>
            <a:r>
              <a:rPr lang="en-US" sz="3000" b="1">
                <a:solidFill>
                  <a:srgbClr val="FFFFFF"/>
                </a:solidFill>
                <a:cs typeface="Mandali"/>
              </a:rPr>
              <a:t>29:3</a:t>
            </a:r>
            <a:r>
              <a:rPr lang="en-US" sz="3000">
                <a:solidFill>
                  <a:srgbClr val="FFFFFF"/>
                </a:solidFill>
                <a:cs typeface="Mandali"/>
              </a:rPr>
              <a:t> గోధుమపిండితో వాటిని చేసి ఒక గంపలో వాటిని పెట్టి, ఆ గంపను ఆ కోడెను ఆ రెండు పొట్టేళ్లను తీసికొని రావలెను.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29</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29:4</a:t>
            </a:r>
            <a:r>
              <a:rPr lang="en-US" sz="3000">
                <a:solidFill>
                  <a:srgbClr val="FFFFFF"/>
                </a:solidFill>
                <a:cs typeface="Mandali"/>
              </a:rPr>
              <a:t> మరియు నీవు అహరోనును అతని కుమారులను ప్రత్యక్షపు గుడారముయొక్క ద్వారము దగ్గరకు తీసికొనివచ్చి నీళ్లతో వారికి స్నానము చేయించి</a:t>
            </a:r>
          </a:p>
          <a:p>
            <a:pPr algn="just">
              <a:lnSpc>
                <a:spcPct val="150000"/>
              </a:lnSpc>
              <a:buNone/>
            </a:pPr>
            <a:r>
              <a:rPr lang="en-US" sz="3000" b="1">
                <a:solidFill>
                  <a:srgbClr val="FFFFFF"/>
                </a:solidFill>
                <a:cs typeface="Mandali"/>
              </a:rPr>
              <a:t>29:5</a:t>
            </a:r>
            <a:r>
              <a:rPr lang="en-US" sz="3000">
                <a:solidFill>
                  <a:srgbClr val="FFFFFF"/>
                </a:solidFill>
                <a:cs typeface="Mandali"/>
              </a:rPr>
              <a:t> ఆ వస్త్రములను తీసికొని చొక్కాయిని ఏఫోదు నిలువుటంగిని ఏఫోదును పతకమును అహరోనుకు ధరింపచేసి, ఏఫోదు విచిత్రమైన నడికట్టును అతనికి కట్టి</a:t>
            </a:r>
          </a:p>
          <a:p>
            <a:pPr algn="just">
              <a:lnSpc>
                <a:spcPct val="150000"/>
              </a:lnSpc>
              <a:buNone/>
            </a:pPr>
            <a:r>
              <a:rPr lang="en-US" sz="3000" b="1">
                <a:solidFill>
                  <a:srgbClr val="FFFFFF"/>
                </a:solidFill>
                <a:cs typeface="Mandali"/>
              </a:rPr>
              <a:t>29:6</a:t>
            </a:r>
            <a:r>
              <a:rPr lang="en-US" sz="3000">
                <a:solidFill>
                  <a:srgbClr val="FFFFFF"/>
                </a:solidFill>
                <a:cs typeface="Mandali"/>
              </a:rPr>
              <a:t> అతని తలమీద పాగాను పెట్టి ఆ పాగామీద పరిశుద్ధ కిరీటముంచి</a:t>
            </a:r>
          </a:p>
          <a:p>
            <a:pPr algn="just">
              <a:lnSpc>
                <a:spcPct val="150000"/>
              </a:lnSpc>
              <a:buNone/>
            </a:pPr>
            <a:r>
              <a:rPr lang="en-US" sz="3000" b="1">
                <a:solidFill>
                  <a:srgbClr val="FFFFFF"/>
                </a:solidFill>
                <a:cs typeface="Mandali"/>
              </a:rPr>
              <a:t>29:7</a:t>
            </a:r>
            <a:r>
              <a:rPr lang="en-US" sz="3000">
                <a:solidFill>
                  <a:srgbClr val="FFFFFF"/>
                </a:solidFill>
                <a:cs typeface="Mandali"/>
              </a:rPr>
              <a:t> అభిషేకతైలమును తీసికొని అతని తలమీద పోసి అతని నభిషేకింపవలెను.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29</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29:8</a:t>
            </a:r>
            <a:r>
              <a:rPr lang="en-US" sz="3000">
                <a:solidFill>
                  <a:srgbClr val="FFFFFF"/>
                </a:solidFill>
                <a:cs typeface="Mandali"/>
              </a:rPr>
              <a:t> మరియు నీవు అతని కుమారులను సమీపింపచేసి వారికి చొక్కాయిలను తొడిగింపవలెను.</a:t>
            </a:r>
          </a:p>
          <a:p>
            <a:pPr algn="just">
              <a:lnSpc>
                <a:spcPct val="150000"/>
              </a:lnSpc>
              <a:buNone/>
            </a:pPr>
            <a:r>
              <a:rPr lang="en-US" sz="3000" b="1">
                <a:solidFill>
                  <a:srgbClr val="FFFFFF"/>
                </a:solidFill>
                <a:cs typeface="Mandali"/>
              </a:rPr>
              <a:t>29:9</a:t>
            </a:r>
            <a:r>
              <a:rPr lang="en-US" sz="3000">
                <a:solidFill>
                  <a:srgbClr val="FFFFFF"/>
                </a:solidFill>
                <a:cs typeface="Mandali"/>
              </a:rPr>
              <a:t> అహరోనుకును అతని కుమారులకును దట్టిని కట్టి వారికి కుళ్లాయిలను వేయింపవలెను; నిత్యమైన కట్టడనుబట్టి యాజకత్వము వారికగును. అహరోనును అతని కుమారులను ఆలాగున ప్రతిష్టింపవలెను</a:t>
            </a:r>
          </a:p>
          <a:p>
            <a:pPr algn="just">
              <a:lnSpc>
                <a:spcPct val="150000"/>
              </a:lnSpc>
              <a:buNone/>
            </a:pPr>
            <a:r>
              <a:rPr lang="en-US" sz="3000" b="1">
                <a:solidFill>
                  <a:srgbClr val="FFFFFF"/>
                </a:solidFill>
                <a:cs typeface="Mandali"/>
              </a:rPr>
              <a:t>29:10</a:t>
            </a:r>
            <a:r>
              <a:rPr lang="en-US" sz="3000">
                <a:solidFill>
                  <a:srgbClr val="FFFFFF"/>
                </a:solidFill>
                <a:cs typeface="Mandali"/>
              </a:rPr>
              <a:t> మరియు నీవు ప్రత్యక్షపు గుడారము నెదుటికి ఆ కోడెను తెప్పింపవలెను అహరోనును అతని కుమారులును కోడె తలమీద తమచేతులనుంచగా</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29</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29:11</a:t>
            </a:r>
            <a:r>
              <a:rPr lang="en-US" sz="3000">
                <a:solidFill>
                  <a:srgbClr val="FFFFFF"/>
                </a:solidFill>
                <a:cs typeface="Mandali"/>
              </a:rPr>
              <a:t> ప్రత్యక్షపు గుడారముయొక్క ద్వారమునొద్ద యెహోవా సన్నిధిని ఆ కోడెను వధింపవలెను. </a:t>
            </a:r>
          </a:p>
          <a:p>
            <a:pPr algn="just">
              <a:lnSpc>
                <a:spcPct val="150000"/>
              </a:lnSpc>
              <a:buNone/>
            </a:pPr>
            <a:r>
              <a:rPr lang="en-US" sz="3000" b="1">
                <a:solidFill>
                  <a:srgbClr val="FFFFFF"/>
                </a:solidFill>
                <a:cs typeface="Mandali"/>
              </a:rPr>
              <a:t>29:12</a:t>
            </a:r>
            <a:r>
              <a:rPr lang="en-US" sz="3000">
                <a:solidFill>
                  <a:srgbClr val="FFFFFF"/>
                </a:solidFill>
                <a:cs typeface="Mandali"/>
              </a:rPr>
              <a:t> ఆ కోడె రక్తములో కొంచెము తీసికొని నీ వ్రేలితో బలిపీఠపు కొమ్ములమీద చమిరి ఆ రక్తశేషమంతయు బలిపీఠపు టడుగున పోయవలెను.</a:t>
            </a:r>
          </a:p>
          <a:p>
            <a:pPr algn="just">
              <a:lnSpc>
                <a:spcPct val="150000"/>
              </a:lnSpc>
              <a:buNone/>
            </a:pPr>
            <a:r>
              <a:rPr lang="en-US" sz="3000" b="1">
                <a:solidFill>
                  <a:srgbClr val="FFFFFF"/>
                </a:solidFill>
                <a:cs typeface="Mandali"/>
              </a:rPr>
              <a:t>29:13</a:t>
            </a:r>
            <a:r>
              <a:rPr lang="en-US" sz="3000">
                <a:solidFill>
                  <a:srgbClr val="FFFFFF"/>
                </a:solidFill>
                <a:cs typeface="Mandali"/>
              </a:rPr>
              <a:t> మరియు ఆంత్రములను కప్పుకొను క్రొవ్వంతటిని కాలేజముమీది వపను రెండు మూత్రగ్రంథులను వాటిమీది క్రొవ్వును నీవు తీసి బలిపీఠముమీద దహింపవలెను. </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29</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29:14</a:t>
            </a:r>
            <a:r>
              <a:rPr lang="en-US" sz="3000">
                <a:solidFill>
                  <a:srgbClr val="FFFFFF"/>
                </a:solidFill>
                <a:cs typeface="Mandali"/>
              </a:rPr>
              <a:t> ఆ కోడె మాంసమును దాని చర్మమును దాని పేడను పాళెమునకు వెలుపల అగ్నితో కాల్చవలెను, అది పాపపరిహారార్థమైన బలి.</a:t>
            </a:r>
          </a:p>
          <a:p>
            <a:pPr algn="just">
              <a:lnSpc>
                <a:spcPct val="150000"/>
              </a:lnSpc>
              <a:buNone/>
            </a:pPr>
            <a:r>
              <a:rPr lang="en-US" sz="3000" b="1">
                <a:solidFill>
                  <a:srgbClr val="FFFFFF"/>
                </a:solidFill>
                <a:cs typeface="Mandali"/>
              </a:rPr>
              <a:t>29:15</a:t>
            </a:r>
            <a:r>
              <a:rPr lang="en-US" sz="3000">
                <a:solidFill>
                  <a:srgbClr val="FFFFFF"/>
                </a:solidFill>
                <a:cs typeface="Mandali"/>
              </a:rPr>
              <a:t> నీవు ఆ పొట్టేళ్లలో ఒకదాని తీసికొనవలెను. అహరోనును అతని కుమారులును ఆ పొట్టేలు తలమీద తమ చేతులుంచగా </a:t>
            </a:r>
          </a:p>
          <a:p>
            <a:pPr algn="just">
              <a:lnSpc>
                <a:spcPct val="150000"/>
              </a:lnSpc>
              <a:buNone/>
            </a:pPr>
            <a:r>
              <a:rPr lang="en-US" sz="3000" b="1">
                <a:solidFill>
                  <a:srgbClr val="FFFFFF"/>
                </a:solidFill>
                <a:cs typeface="Mandali"/>
              </a:rPr>
              <a:t>29:16</a:t>
            </a:r>
            <a:r>
              <a:rPr lang="en-US" sz="3000">
                <a:solidFill>
                  <a:srgbClr val="FFFFFF"/>
                </a:solidFill>
                <a:cs typeface="Mandali"/>
              </a:rPr>
              <a:t> నీవు ఆ పొట్టేలును వధించి దాని రక్తము తీసి బలిపీఠముచుట్టు దాని ప్రోక్షింపవలెను.</a:t>
            </a:r>
          </a:p>
          <a:p>
            <a:pPr algn="just">
              <a:lnSpc>
                <a:spcPct val="150000"/>
              </a:lnSpc>
              <a:buNone/>
            </a:pPr>
            <a:r>
              <a:rPr lang="en-US" sz="3000" b="1">
                <a:solidFill>
                  <a:srgbClr val="FFFFFF"/>
                </a:solidFill>
                <a:cs typeface="Mandali"/>
              </a:rPr>
              <a:t>29:17</a:t>
            </a:r>
            <a:r>
              <a:rPr lang="en-US" sz="3000">
                <a:solidFill>
                  <a:srgbClr val="FFFFFF"/>
                </a:solidFill>
                <a:cs typeface="Mandali"/>
              </a:rPr>
              <a:t> అంతట నీవు ఆ పొట్టేలును దాని అవయవములను దేనికి అది విడదీసి దాని ఆంత్రములను దాని కాళ్లను కడిగి దాని అవయవములతోను తలతోను చేర్చి</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29</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29:18</a:t>
            </a:r>
            <a:r>
              <a:rPr lang="en-US" sz="3000">
                <a:solidFill>
                  <a:srgbClr val="FFFFFF"/>
                </a:solidFill>
                <a:cs typeface="Mandali"/>
              </a:rPr>
              <a:t> బలిపీఠముమీద ఆ పొట్టేలంతయు దహింపవలెను; అది యెహోవాకు దహనబలి, యెహోవాకు ఇంపైన సువాసనగల హోమము.</a:t>
            </a:r>
          </a:p>
          <a:p>
            <a:pPr algn="just">
              <a:lnSpc>
                <a:spcPct val="150000"/>
              </a:lnSpc>
              <a:buNone/>
            </a:pPr>
            <a:r>
              <a:rPr lang="en-US" sz="3000" b="1">
                <a:solidFill>
                  <a:srgbClr val="FFFFFF"/>
                </a:solidFill>
                <a:cs typeface="Mandali"/>
              </a:rPr>
              <a:t>29:19</a:t>
            </a:r>
            <a:r>
              <a:rPr lang="en-US" sz="3000">
                <a:solidFill>
                  <a:srgbClr val="FFFFFF"/>
                </a:solidFill>
                <a:cs typeface="Mandali"/>
              </a:rPr>
              <a:t> మరియు నీవు రెండవ పొట్టేలును తీసికొనవలెను. అహరోనును అతని కుమారులును ఆ పొట్టేలు తలమీద తమచేతులుంచగా</a:t>
            </a:r>
          </a:p>
          <a:p>
            <a:pPr algn="just">
              <a:lnSpc>
                <a:spcPct val="150000"/>
              </a:lnSpc>
              <a:buNone/>
            </a:pPr>
            <a:r>
              <a:rPr lang="en-US" sz="3000" b="1">
                <a:solidFill>
                  <a:srgbClr val="FFFFFF"/>
                </a:solidFill>
                <a:cs typeface="Mandali"/>
              </a:rPr>
              <a:t>29:20</a:t>
            </a:r>
            <a:r>
              <a:rPr lang="en-US" sz="3000">
                <a:solidFill>
                  <a:srgbClr val="FFFFFF"/>
                </a:solidFill>
                <a:cs typeface="Mandali"/>
              </a:rPr>
              <a:t> ఆ పొట్టేలును వధించి దాని రక్తములో కొంచెము తీసి, ఆహరోను కుడిచెవి కొనమీదను అతని కుమారుల కుడి చెవుల కొనమీదను, వారి కుడిచేతి బొట్టన వ్రేళ్లమీదను, వారి కుడికాలి బొట్టనవ్రేళ్లమీదను చమిరి బలిపీఠముమీద చుట్టు ఆ రక్తమును ప్రోక్షింపవలెను.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29</a:t>
            </a:r>
          </a:p>
        </p:txBody>
      </p:sp>
      <p:sp>
        <p:nvSpPr>
          <p:cNvPr id="3" name="Content Placeholder 2"/>
          <p:cNvSpPr>
            <a:spLocks noGrp="1"/>
          </p:cNvSpPr>
          <p:nvPr>
            <p:ph idx="1"/>
          </p:nvPr>
        </p:nvSpPr>
        <p:spPr/>
        <p:txBody>
          <a:bodyPr>
            <a:normAutofit lnSpcReduction="10000"/>
          </a:bodyPr>
          <a:lstStyle/>
          <a:p>
            <a:pPr algn="just">
              <a:lnSpc>
                <a:spcPct val="150000"/>
              </a:lnSpc>
              <a:buNone/>
            </a:pPr>
            <a:r>
              <a:rPr lang="en-US" sz="3000" b="1">
                <a:solidFill>
                  <a:srgbClr val="FFFFFF"/>
                </a:solidFill>
                <a:cs typeface="Mandali"/>
              </a:rPr>
              <a:t>29:21</a:t>
            </a:r>
            <a:r>
              <a:rPr lang="en-US" sz="3000">
                <a:solidFill>
                  <a:srgbClr val="FFFFFF"/>
                </a:solidFill>
                <a:cs typeface="Mandali"/>
              </a:rPr>
              <a:t> మరియు నీవు బలిపీఠము మీదనున్న రక్తములోను అభిషేకతైలములోను కొంచెము తీసి అహరోనుమీదను, అతని వస్త్రములమీదను, అతనితోనున్న అతని కుమారులమీదను, అతని కుమారుల వస్త్రములమీదను ప్రోక్షింపవలెను. అప్పుడు అతడును అతని వస్త్రములును అతనితోనున్న అతని కుమారులును అతని కుమారుల వస్త్రములును ప్రతిష్ఠితములగును.</a:t>
            </a:r>
          </a:p>
          <a:p>
            <a:pPr algn="just">
              <a:lnSpc>
                <a:spcPct val="150000"/>
              </a:lnSpc>
              <a:buNone/>
            </a:pPr>
            <a:r>
              <a:rPr lang="en-US" sz="3000" b="1">
                <a:solidFill>
                  <a:srgbClr val="FFFFFF"/>
                </a:solidFill>
                <a:cs typeface="Mandali"/>
              </a:rPr>
              <a:t>29:22</a:t>
            </a:r>
            <a:r>
              <a:rPr lang="en-US" sz="3000">
                <a:solidFill>
                  <a:srgbClr val="FFFFFF"/>
                </a:solidFill>
                <a:cs typeface="Mandali"/>
              </a:rPr>
              <a:t> మరియు అది ప్రతిష్ఠితమైన పొట్టేలు గనుక దాని క్రొవ్వును క్రొవ్విన తోకను ఆంత్రములను కప్పు క్రొవ్వును కాలేజముమీది వపను రెండు మూత్రగ్రంథులను వాటిమీది క్రొవ్వును కుడి జబ్బను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4</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4:5</a:t>
            </a:r>
            <a:r>
              <a:rPr lang="en-US" sz="3000">
                <a:solidFill>
                  <a:srgbClr val="FFFFFF"/>
                </a:solidFill>
                <a:cs typeface="Mandali"/>
              </a:rPr>
              <a:t> ఆయన దానిచేత వారు తమ పితరుల దేవుడైన యెహోవా, అనగా అబ్రాహాము దేవుడు ఇస్సాకు దేవుడు యాకోబు దేవుడు నీకు ప్రత్యక్షమాయెనని నమ్ముదురనెను.</a:t>
            </a:r>
          </a:p>
          <a:p>
            <a:pPr algn="just">
              <a:lnSpc>
                <a:spcPct val="150000"/>
              </a:lnSpc>
              <a:buNone/>
            </a:pPr>
            <a:r>
              <a:rPr lang="en-US" sz="3000" b="1">
                <a:solidFill>
                  <a:srgbClr val="FFFFFF"/>
                </a:solidFill>
                <a:cs typeface="Mandali"/>
              </a:rPr>
              <a:t>4:6</a:t>
            </a:r>
            <a:r>
              <a:rPr lang="en-US" sz="3000">
                <a:solidFill>
                  <a:srgbClr val="FFFFFF"/>
                </a:solidFill>
                <a:cs typeface="Mandali"/>
              </a:rPr>
              <a:t> మరియు యెహోవా నీ చెయ్యి నీ రొమ్మున ఉంచుకొనుమనగా, అతడు తన చెయ్యి రొమ్మున ఉంచుకొని దాని వెలుపలికి తీసినప్పుడు ఆ చెయ్యి కుష్ఠముగలదై హిమమువలె తెల్లగా ఆయెను.</a:t>
            </a:r>
          </a:p>
          <a:p>
            <a:pPr algn="just">
              <a:lnSpc>
                <a:spcPct val="150000"/>
              </a:lnSpc>
              <a:buNone/>
            </a:pPr>
            <a:r>
              <a:rPr lang="en-US" sz="3000" b="1">
                <a:solidFill>
                  <a:srgbClr val="FFFFFF"/>
                </a:solidFill>
                <a:cs typeface="Mandali"/>
              </a:rPr>
              <a:t>4:7</a:t>
            </a:r>
            <a:r>
              <a:rPr lang="en-US" sz="3000">
                <a:solidFill>
                  <a:srgbClr val="FFFFFF"/>
                </a:solidFill>
                <a:cs typeface="Mandali"/>
              </a:rPr>
              <a:t> తరువాత ఆయన నీ చెయ్యి మరల నీ రొమ్మున ఉంచుకొనుమనగా, అతడు తన చెయ్యి మరల తన రొమ్మున ఉంచుకొని తన రొమ్మునుండి వెలుపలికి తీసినప్పుడు అది అతని మిగిలిన శరీరమువలె ఆయెను.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29</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29:23</a:t>
            </a:r>
            <a:r>
              <a:rPr lang="en-US" sz="3000">
                <a:solidFill>
                  <a:srgbClr val="FFFFFF"/>
                </a:solidFill>
                <a:cs typeface="Mandali"/>
              </a:rPr>
              <a:t> ఒక గుండ్రని రొట్టెను నూనెతో వండిన యొక భక్ష్యమును యెహోవా యెదుటనున్న పొంగనివాటిలో పలచని ఒక అప్పడమును నీవు తీసికొని</a:t>
            </a:r>
          </a:p>
          <a:p>
            <a:pPr algn="just">
              <a:lnSpc>
                <a:spcPct val="150000"/>
              </a:lnSpc>
              <a:buNone/>
            </a:pPr>
            <a:r>
              <a:rPr lang="en-US" sz="3000" b="1">
                <a:solidFill>
                  <a:srgbClr val="FFFFFF"/>
                </a:solidFill>
                <a:cs typeface="Mandali"/>
              </a:rPr>
              <a:t>29:24</a:t>
            </a:r>
            <a:r>
              <a:rPr lang="en-US" sz="3000">
                <a:solidFill>
                  <a:srgbClr val="FFFFFF"/>
                </a:solidFill>
                <a:cs typeface="Mandali"/>
              </a:rPr>
              <a:t> అహరోను చేతులలోను అతని కుమారుల చేతులలోను వాటినన్నిటిని ఉంచి, అల్లాడింపబడు నైవేద్యముగా యెహోవా సన్నిధిని వాటిని అల్లాడింపవలెను.</a:t>
            </a:r>
          </a:p>
          <a:p>
            <a:pPr algn="just">
              <a:lnSpc>
                <a:spcPct val="150000"/>
              </a:lnSpc>
              <a:buNone/>
            </a:pPr>
            <a:r>
              <a:rPr lang="en-US" sz="3000" b="1">
                <a:solidFill>
                  <a:srgbClr val="FFFFFF"/>
                </a:solidFill>
                <a:cs typeface="Mandali"/>
              </a:rPr>
              <a:t>29:25</a:t>
            </a:r>
            <a:r>
              <a:rPr lang="en-US" sz="3000">
                <a:solidFill>
                  <a:srgbClr val="FFFFFF"/>
                </a:solidFill>
                <a:cs typeface="Mandali"/>
              </a:rPr>
              <a:t> తరువాత నీవు వారి చేతులలోనుండి వాటిని తీసికొని యెహోవా సన్నిధిని ఇంపైన సువాసన కలుగునట్లు దహనబలిగా వాటిని బలిపీఠముమీద దహింపవలెను. అది యెహోవాకు హోమము.</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29</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29:26</a:t>
            </a:r>
            <a:r>
              <a:rPr lang="en-US" sz="3000">
                <a:solidFill>
                  <a:srgbClr val="FFFFFF"/>
                </a:solidFill>
                <a:cs typeface="Mandali"/>
              </a:rPr>
              <a:t> మరియు అహరోనుకు ప్రతిష్ఠితమైన పొట్టేలునుండి బోరను తీసి అల్లాడింపబడు అర్పణముగా యెహోవా సన్నిధిని దానిని అల్లాడింపవలెను; అది నీ వంతగును.</a:t>
            </a:r>
          </a:p>
          <a:p>
            <a:pPr algn="just">
              <a:lnSpc>
                <a:spcPct val="150000"/>
              </a:lnSpc>
              <a:buNone/>
            </a:pPr>
            <a:r>
              <a:rPr lang="en-US" sz="3000" b="1">
                <a:solidFill>
                  <a:srgbClr val="FFFFFF"/>
                </a:solidFill>
                <a:cs typeface="Mandali"/>
              </a:rPr>
              <a:t>29:27</a:t>
            </a:r>
            <a:r>
              <a:rPr lang="en-US" sz="3000">
                <a:solidFill>
                  <a:srgbClr val="FFFFFF"/>
                </a:solidFill>
                <a:cs typeface="Mandali"/>
              </a:rPr>
              <a:t> ప్రతిష్ఠితమైన ఆ పొట్టేలులో అనగా అహరోనుదియు అతని కుమారులదియునైన దానిలో అల్లాడింపబడిన బోరను ప్రతిష్ఠితమైన జబ్బను ప్రతిష్ఠింపవలెను.</a:t>
            </a:r>
          </a:p>
          <a:p>
            <a:pPr algn="just">
              <a:lnSpc>
                <a:spcPct val="150000"/>
              </a:lnSpc>
              <a:buNone/>
            </a:pPr>
            <a:r>
              <a:rPr lang="en-US" sz="3000" b="1">
                <a:solidFill>
                  <a:srgbClr val="FFFFFF"/>
                </a:solidFill>
                <a:cs typeface="Mandali"/>
              </a:rPr>
              <a:t>29:28</a:t>
            </a:r>
            <a:r>
              <a:rPr lang="en-US" sz="3000">
                <a:solidFill>
                  <a:srgbClr val="FFFFFF"/>
                </a:solidFill>
                <a:cs typeface="Mandali"/>
              </a:rPr>
              <a:t> అది ప్రతిష్టార్పణ గనుక నిత్యమైన కట్టడచొప్పున అది ఇశ్రాయేలీయులనుండి అహరోనుకును అతని కుమారులకునగును. అది ఇశ్రాయేలీయులు అర్పించు సమాధానబలులలోనుండి తాము చేసిన ప్రతిష్టార్పణ, అనగా వారు యెహోవాకు చేసిన ప్రతిష్టార్పణగా నుండును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29</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29:29</a:t>
            </a:r>
            <a:r>
              <a:rPr lang="en-US" sz="3000">
                <a:solidFill>
                  <a:srgbClr val="FFFFFF"/>
                </a:solidFill>
                <a:cs typeface="Mandali"/>
              </a:rPr>
              <a:t> మరియు అహరోను ప్రతిష్ఠిత వస్త్రములును అతని తరువాత అతని కుమారులవగును; వారు అభిషేకము పొందుటకును ప్రతిష్ఠింపబడుటకును వాటిని ధరించుకొనవలెను.</a:t>
            </a:r>
          </a:p>
          <a:p>
            <a:pPr algn="just">
              <a:lnSpc>
                <a:spcPct val="150000"/>
              </a:lnSpc>
              <a:buNone/>
            </a:pPr>
            <a:r>
              <a:rPr lang="en-US" sz="3000" b="1">
                <a:solidFill>
                  <a:srgbClr val="FFFFFF"/>
                </a:solidFill>
                <a:cs typeface="Mandali"/>
              </a:rPr>
              <a:t>29:30</a:t>
            </a:r>
            <a:r>
              <a:rPr lang="en-US" sz="3000">
                <a:solidFill>
                  <a:srgbClr val="FFFFFF"/>
                </a:solidFill>
                <a:cs typeface="Mandali"/>
              </a:rPr>
              <a:t> అతని కుమారులలో నెవడు అతనికి ప్రతిగా యాజకుడగునో అతడు పరిశుద్ధస్థలములో సేవ చేయుటకు ప్రత్యక్షపు గుడారములోనికి వెళ్లునప్పుడు ఏడు దినములు వాటిని వేసికొనవలెను.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29</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29:31</a:t>
            </a:r>
            <a:r>
              <a:rPr lang="en-US" sz="3000">
                <a:solidFill>
                  <a:srgbClr val="FFFFFF"/>
                </a:solidFill>
                <a:cs typeface="Mandali"/>
              </a:rPr>
              <a:t> మరియు నీవు ప్రతిష్ఠితమైన పొట్టేలును తీసికొని పరిశుద్ధస్థలములో దాని మాంసమును వండవలెను.</a:t>
            </a:r>
          </a:p>
          <a:p>
            <a:pPr algn="just">
              <a:lnSpc>
                <a:spcPct val="150000"/>
              </a:lnSpc>
              <a:buNone/>
            </a:pPr>
            <a:r>
              <a:rPr lang="en-US" sz="3000" b="1">
                <a:solidFill>
                  <a:srgbClr val="FFFFFF"/>
                </a:solidFill>
                <a:cs typeface="Mandali"/>
              </a:rPr>
              <a:t>29:32</a:t>
            </a:r>
            <a:r>
              <a:rPr lang="en-US" sz="3000">
                <a:solidFill>
                  <a:srgbClr val="FFFFFF"/>
                </a:solidFill>
                <a:cs typeface="Mandali"/>
              </a:rPr>
              <a:t> అహరోనును అతని కుమారులును ప్రత్యక్షపు గుడారముయొక్క ద్వారము దగ్గర ఆ పొట్టేలు మాంసమును గంపలోని రొట్టెలను తినవలెను.</a:t>
            </a:r>
          </a:p>
          <a:p>
            <a:pPr algn="just">
              <a:lnSpc>
                <a:spcPct val="150000"/>
              </a:lnSpc>
              <a:buNone/>
            </a:pPr>
            <a:r>
              <a:rPr lang="en-US" sz="3000" b="1">
                <a:solidFill>
                  <a:srgbClr val="FFFFFF"/>
                </a:solidFill>
                <a:cs typeface="Mandali"/>
              </a:rPr>
              <a:t>29:33</a:t>
            </a:r>
            <a:r>
              <a:rPr lang="en-US" sz="3000">
                <a:solidFill>
                  <a:srgbClr val="FFFFFF"/>
                </a:solidFill>
                <a:cs typeface="Mandali"/>
              </a:rPr>
              <a:t> వారిని ప్రతిష్ఠ చేయుటకును వారిని పరిశుద్ధపరచుటకును వేటివలన ప్రాయశ్చిత్తము చేయబడెనో వాటిని వారు తినవలెను; అవి పరిశుద్ధమైనవి గనుక అన్యుడు వాటిని తినకూడదు.</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29</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29:34</a:t>
            </a:r>
            <a:r>
              <a:rPr lang="en-US" sz="3000">
                <a:solidFill>
                  <a:srgbClr val="FFFFFF"/>
                </a:solidFill>
                <a:cs typeface="Mandali"/>
              </a:rPr>
              <a:t> ప్రతిష్ఠితమైన మాంసములోనేమి ఆ రొట్టెలలో నేమి కొంచెమైనను ఉదయమువరకు మిగిలియుండినయెడల మిగిలినది అగ్నిచేత దహింపవలెను; అది ప్రతిష్ఠితమైనది గనుక దాని తినవలదు.</a:t>
            </a:r>
          </a:p>
          <a:p>
            <a:pPr algn="just">
              <a:lnSpc>
                <a:spcPct val="150000"/>
              </a:lnSpc>
              <a:buNone/>
            </a:pPr>
            <a:r>
              <a:rPr lang="en-US" sz="3000" b="1">
                <a:solidFill>
                  <a:srgbClr val="FFFFFF"/>
                </a:solidFill>
                <a:cs typeface="Mandali"/>
              </a:rPr>
              <a:t>29:35</a:t>
            </a:r>
            <a:r>
              <a:rPr lang="en-US" sz="3000">
                <a:solidFill>
                  <a:srgbClr val="FFFFFF"/>
                </a:solidFill>
                <a:cs typeface="Mandali"/>
              </a:rPr>
              <a:t> నేను నీకాజ్ఞాపించిన వాటన్నిటినిబట్టి నీవు అట్లు అహరోనుకును అతని కుమారులకును చేయవలెను. ఏడు దినములు వారిని ప్రతిష్ఠపరచవలెను.</a:t>
            </a:r>
          </a:p>
          <a:p>
            <a:pPr algn="just">
              <a:lnSpc>
                <a:spcPct val="150000"/>
              </a:lnSpc>
              <a:buNone/>
            </a:pPr>
            <a:r>
              <a:rPr lang="en-US" sz="3000" b="1">
                <a:solidFill>
                  <a:srgbClr val="FFFFFF"/>
                </a:solidFill>
                <a:cs typeface="Mandali"/>
              </a:rPr>
              <a:t>29:36</a:t>
            </a:r>
            <a:r>
              <a:rPr lang="en-US" sz="3000">
                <a:solidFill>
                  <a:srgbClr val="FFFFFF"/>
                </a:solidFill>
                <a:cs typeface="Mandali"/>
              </a:rPr>
              <a:t> ప్రాయశ్చిత్తము నిమిత్తము నీవు ప్రతిదినమున ఒక కోడెను పాపపరిహారార్థబలిగా అర్పింపవలెను. బలిపీఠము నిమిత్తము ప్రాయశ్చిత్తము చేయుటవలన దానికి పాపపరిహారార్థబలినర్పించి దాని ప్రతిష్ఠించుటకు దానికి అభిషేకము చేయవలెను.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29</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29:37</a:t>
            </a:r>
            <a:r>
              <a:rPr lang="en-US" sz="3000">
                <a:solidFill>
                  <a:srgbClr val="FFFFFF"/>
                </a:solidFill>
                <a:cs typeface="Mandali"/>
              </a:rPr>
              <a:t> ఏడు దినములు నీవు బలిపీఠము నిమిత్తము ప్రాశ్చిత్తము చేసి దాని పరిశుద్ధపరచవలెను. ఆ బలిపీఠము అతిపరిశుద్ధముగా ఉండును. ఆ బలిపీఠమునకు తగులునది అంతయు ప్రతిష్ఠితమగును.</a:t>
            </a:r>
          </a:p>
          <a:p>
            <a:pPr algn="just">
              <a:lnSpc>
                <a:spcPct val="150000"/>
              </a:lnSpc>
              <a:buNone/>
            </a:pPr>
            <a:r>
              <a:rPr lang="en-US" sz="3000" b="1">
                <a:solidFill>
                  <a:srgbClr val="FFFFFF"/>
                </a:solidFill>
                <a:cs typeface="Mandali"/>
              </a:rPr>
              <a:t>29:38</a:t>
            </a:r>
            <a:r>
              <a:rPr lang="en-US" sz="3000">
                <a:solidFill>
                  <a:srgbClr val="FFFFFF"/>
                </a:solidFill>
                <a:cs typeface="Mandali"/>
              </a:rPr>
              <a:t> నీవు బలిపీఠముమీద నిత్యమును అర్పింపవలసినదేమనగా, ఏడాదివి రెండు గొఱ్ఱపిల్లలను ప్రతిదినము ఉదయమందు ఒక గొఱ్ఱపిల్లను</a:t>
            </a:r>
          </a:p>
          <a:p>
            <a:pPr algn="just">
              <a:lnSpc>
                <a:spcPct val="150000"/>
              </a:lnSpc>
              <a:buNone/>
            </a:pPr>
            <a:r>
              <a:rPr lang="en-US" sz="3000" b="1">
                <a:solidFill>
                  <a:srgbClr val="FFFFFF"/>
                </a:solidFill>
                <a:cs typeface="Mandali"/>
              </a:rPr>
              <a:t>29:39</a:t>
            </a:r>
            <a:r>
              <a:rPr lang="en-US" sz="3000">
                <a:solidFill>
                  <a:srgbClr val="FFFFFF"/>
                </a:solidFill>
                <a:cs typeface="Mandali"/>
              </a:rPr>
              <a:t> సాయంకాలమందు ఒక గొఱ్ఱపిల్లను అర్పింపవలెను.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29</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29:40</a:t>
            </a:r>
            <a:r>
              <a:rPr lang="en-US" sz="3000">
                <a:solidFill>
                  <a:srgbClr val="FFFFFF"/>
                </a:solidFill>
                <a:cs typeface="Mandali"/>
              </a:rPr>
              <a:t> దంచి తీసిన ముప్పావు నూనెతో కలిపిన పదియవవంతు పిండిని పానీయార్పణముగా ముప్పావు ద్రాక్షారసమును మొదటి గొఱ్ఱపిల్లతో అర్పింపవలెను. సాయంకాలమందు రెండవ గొఱ్ఱపిల్లను అర్పింపవలెను.</a:t>
            </a:r>
          </a:p>
          <a:p>
            <a:pPr algn="just">
              <a:lnSpc>
                <a:spcPct val="150000"/>
              </a:lnSpc>
              <a:buNone/>
            </a:pPr>
            <a:r>
              <a:rPr lang="en-US" sz="3000" b="1">
                <a:solidFill>
                  <a:srgbClr val="FFFFFF"/>
                </a:solidFill>
                <a:cs typeface="Mandali"/>
              </a:rPr>
              <a:t>29:41</a:t>
            </a:r>
            <a:r>
              <a:rPr lang="en-US" sz="3000">
                <a:solidFill>
                  <a:srgbClr val="FFFFFF"/>
                </a:solidFill>
                <a:cs typeface="Mandali"/>
              </a:rPr>
              <a:t> అది యెహోవాకు ఇంపైన సువాసనగల హోమమగునట్లు ఉదయకాలమందలి అర్పణమును దాని పానీయార్పణమును అర్పించినట్టు దీని నర్పింపవలెను.</a:t>
            </a:r>
          </a:p>
          <a:p>
            <a:pPr algn="just">
              <a:lnSpc>
                <a:spcPct val="150000"/>
              </a:lnSpc>
              <a:buNone/>
            </a:pPr>
            <a:r>
              <a:rPr lang="en-US" sz="3000" b="1">
                <a:solidFill>
                  <a:srgbClr val="FFFFFF"/>
                </a:solidFill>
                <a:cs typeface="Mandali"/>
              </a:rPr>
              <a:t>29:42</a:t>
            </a:r>
            <a:r>
              <a:rPr lang="en-US" sz="3000">
                <a:solidFill>
                  <a:srgbClr val="FFFFFF"/>
                </a:solidFill>
                <a:cs typeface="Mandali"/>
              </a:rPr>
              <a:t> ఇది యెహోవా సన్నిధిని సాక్ష్యపు గుడారముయొక్క ద్వారమునొద్ద మీ తరతరములకు నిత్యముగా అర్పించు దహనబలి. నీతో మాటలాడుటకు నేను అక్కడికి వచ్చి మిమ్మును కలిసికొందును.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29</a:t>
            </a:r>
          </a:p>
        </p:txBody>
      </p:sp>
      <p:sp>
        <p:nvSpPr>
          <p:cNvPr id="3" name="Content Placeholder 2"/>
          <p:cNvSpPr>
            <a:spLocks noGrp="1"/>
          </p:cNvSpPr>
          <p:nvPr>
            <p:ph idx="1"/>
          </p:nvPr>
        </p:nvSpPr>
        <p:spPr/>
        <p:txBody>
          <a:bodyPr>
            <a:normAutofit fontScale="92500" lnSpcReduction="10000"/>
          </a:bodyPr>
          <a:lstStyle/>
          <a:p>
            <a:pPr algn="just">
              <a:lnSpc>
                <a:spcPct val="150000"/>
              </a:lnSpc>
              <a:buNone/>
            </a:pPr>
            <a:r>
              <a:rPr lang="en-US" sz="3000" b="1">
                <a:solidFill>
                  <a:srgbClr val="FFFFFF"/>
                </a:solidFill>
                <a:cs typeface="Mandali"/>
              </a:rPr>
              <a:t>29:43</a:t>
            </a:r>
            <a:r>
              <a:rPr lang="en-US" sz="3000">
                <a:solidFill>
                  <a:srgbClr val="FFFFFF"/>
                </a:solidFill>
                <a:cs typeface="Mandali"/>
              </a:rPr>
              <a:t> అక్కడికి వచ్చి ఇశ్రాయేలీయులను కలిసికొందును; అది నా మహిమవలన పరిశుద్ధపరచబడును.</a:t>
            </a:r>
          </a:p>
          <a:p>
            <a:pPr algn="just">
              <a:lnSpc>
                <a:spcPct val="150000"/>
              </a:lnSpc>
              <a:buNone/>
            </a:pPr>
            <a:r>
              <a:rPr lang="en-US" sz="3000" b="1">
                <a:solidFill>
                  <a:srgbClr val="FFFFFF"/>
                </a:solidFill>
                <a:cs typeface="Mandali"/>
              </a:rPr>
              <a:t>29:44</a:t>
            </a:r>
            <a:r>
              <a:rPr lang="en-US" sz="3000">
                <a:solidFill>
                  <a:srgbClr val="FFFFFF"/>
                </a:solidFill>
                <a:cs typeface="Mandali"/>
              </a:rPr>
              <a:t> నేను సాక్ష్యపు గుడారమును బలిపీఠమును పరిశుద్ధపరచెదను. నాకు యాజకులగునట్లు అహరోనును అతని కుమారులను పరిశుద్ధపరచెదను.</a:t>
            </a:r>
          </a:p>
          <a:p>
            <a:pPr algn="just">
              <a:lnSpc>
                <a:spcPct val="150000"/>
              </a:lnSpc>
              <a:buNone/>
            </a:pPr>
            <a:r>
              <a:rPr lang="en-US" sz="3000" b="1">
                <a:solidFill>
                  <a:srgbClr val="FFFFFF"/>
                </a:solidFill>
                <a:cs typeface="Mandali"/>
              </a:rPr>
              <a:t>29:45</a:t>
            </a:r>
            <a:r>
              <a:rPr lang="en-US" sz="3000">
                <a:solidFill>
                  <a:srgbClr val="FFFFFF"/>
                </a:solidFill>
                <a:cs typeface="Mandali"/>
              </a:rPr>
              <a:t> నేను ఇశ్రాయేలీయుల మధ్య నివసించి వారికి దేవుడనైయుందును. </a:t>
            </a:r>
          </a:p>
          <a:p>
            <a:pPr algn="just">
              <a:lnSpc>
                <a:spcPct val="150000"/>
              </a:lnSpc>
              <a:buNone/>
            </a:pPr>
            <a:r>
              <a:rPr lang="en-US" sz="3000" b="1">
                <a:solidFill>
                  <a:srgbClr val="FFFFFF"/>
                </a:solidFill>
                <a:cs typeface="Mandali"/>
              </a:rPr>
              <a:t>29:46</a:t>
            </a:r>
            <a:r>
              <a:rPr lang="en-US" sz="3000">
                <a:solidFill>
                  <a:srgbClr val="FFFFFF"/>
                </a:solidFill>
                <a:cs typeface="Mandali"/>
              </a:rPr>
              <a:t> కావున నేను వారి మధ్య నివసించునట్లు ఐగుప్తు దేశములోనుండి వారిని వెలుపలికి రప్పించిన తమ దేవుడైన యెహోవాను నేనే అని వారు తెలిసికొందురు. నేను వారి దేవుడనైన యెహోవాను.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667000"/>
            <a:ext cx="11430000" cy="1270000"/>
          </a:xfrm>
        </p:spPr>
        <p:txBody>
          <a:bodyPr/>
          <a:lstStyle/>
          <a:p>
            <a:pPr algn="ctr"/>
            <a:r>
              <a:rPr lang="en-US" sz="5000" b="1">
                <a:solidFill>
                  <a:srgbClr val="FFFFFF"/>
                </a:solidFill>
                <a:cs typeface="Mandali"/>
              </a:rPr>
              <a:t>నిర్గమకాండము</a:t>
            </a:r>
          </a:p>
        </p:txBody>
      </p:sp>
      <p:sp>
        <p:nvSpPr>
          <p:cNvPr id="3" name="Subtitle 2"/>
          <p:cNvSpPr>
            <a:spLocks noGrp="1"/>
          </p:cNvSpPr>
          <p:nvPr>
            <p:ph type="subTitle" idx="1"/>
          </p:nvPr>
        </p:nvSpPr>
        <p:spPr>
          <a:xfrm>
            <a:off x="304800" y="4064000"/>
            <a:ext cx="11430000" cy="2540000"/>
          </a:xfrm>
        </p:spPr>
        <p:txBody>
          <a:bodyPr>
            <a:normAutofit lnSpcReduction="10000"/>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US" sz="3000" b="1">
                <a:solidFill>
                  <a:srgbClr val="FFFFFF"/>
                </a:solidFill>
                <a:cs typeface="Mandali"/>
              </a:rPr>
              <a:t>అధ్యాయము 30
పరిశుద్ధ గ్రంధము
www.TeluguBibleStudy.com</a:t>
            </a:r>
          </a:p>
        </p:txBody>
      </p:sp>
      <p:pic>
        <p:nvPicPr>
          <p:cNvPr id="4" name="Picture 4"/>
          <p:cNvPicPr>
            <a:picLocks noChangeAspect="1"/>
          </p:cNvPicPr>
          <p:nvPr/>
        </p:nvPicPr>
        <p:blipFill>
          <a:blip r:embed="rId2"/>
          <a:stretch>
            <a:fillRect/>
          </a:stretch>
        </p:blipFill>
        <p:spPr>
          <a:xfrm>
            <a:off x="4445000" y="127000"/>
            <a:ext cx="2540000" cy="2540000"/>
          </a:xfrm>
          <a:prstGeom prst="rect">
            <a:avLst/>
          </a:prstGeom>
        </p:spPr>
      </p:pic>
    </p:spTree>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30</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30:1</a:t>
            </a:r>
            <a:r>
              <a:rPr lang="en-US" sz="3000">
                <a:solidFill>
                  <a:srgbClr val="FFFFFF"/>
                </a:solidFill>
                <a:cs typeface="Mandali"/>
              </a:rPr>
              <a:t> మరియు ధూపము వేయుటకు నీవు ఒక వేదికను చేయవలెను తుమ్మకఱ్ఱతో దాని చేయవలెను.</a:t>
            </a:r>
          </a:p>
          <a:p>
            <a:pPr algn="just">
              <a:lnSpc>
                <a:spcPct val="150000"/>
              </a:lnSpc>
              <a:buNone/>
            </a:pPr>
            <a:r>
              <a:rPr lang="en-US" sz="3000" b="1">
                <a:solidFill>
                  <a:srgbClr val="FFFFFF"/>
                </a:solidFill>
                <a:cs typeface="Mandali"/>
              </a:rPr>
              <a:t>30:2</a:t>
            </a:r>
            <a:r>
              <a:rPr lang="en-US" sz="3000">
                <a:solidFill>
                  <a:srgbClr val="FFFFFF"/>
                </a:solidFill>
                <a:cs typeface="Mandali"/>
              </a:rPr>
              <a:t> దాని పొడుగు ఒక మూర దాని వెడల్పు ఒక మూర. అది చచ్చౌకముగా నుండవలెను. దాని యెత్తు రెండు మూరలు దాని కొమ్ములు దానితో ఏకాండమై యుండవలెను. </a:t>
            </a:r>
          </a:p>
          <a:p>
            <a:pPr algn="just">
              <a:lnSpc>
                <a:spcPct val="150000"/>
              </a:lnSpc>
              <a:buNone/>
            </a:pPr>
            <a:r>
              <a:rPr lang="en-US" sz="3000" b="1">
                <a:solidFill>
                  <a:srgbClr val="FFFFFF"/>
                </a:solidFill>
                <a:cs typeface="Mandali"/>
              </a:rPr>
              <a:t>30:3</a:t>
            </a:r>
            <a:r>
              <a:rPr lang="en-US" sz="3000">
                <a:solidFill>
                  <a:srgbClr val="FFFFFF"/>
                </a:solidFill>
                <a:cs typeface="Mandali"/>
              </a:rPr>
              <a:t> దాని పైభాగమునకును దాని నాలుగు ప్రక్కలకును దాని కొమ్ములకును మేలిమి బంగారు రేకులు పొదిగించి దానికి చుట్టు బంగారు జవను చేయవలెను.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4</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4:8</a:t>
            </a:r>
            <a:r>
              <a:rPr lang="en-US" sz="3000">
                <a:solidFill>
                  <a:srgbClr val="FFFFFF"/>
                </a:solidFill>
                <a:cs typeface="Mandali"/>
              </a:rPr>
              <a:t> మరియు ఆయన వారు నిన్ను నమ్మక, మొదటి సూచననుబట్టి వినకపోయినయెడల రెండవ దానిబట్టి విందురు.</a:t>
            </a:r>
          </a:p>
          <a:p>
            <a:pPr algn="just">
              <a:lnSpc>
                <a:spcPct val="150000"/>
              </a:lnSpc>
              <a:buNone/>
            </a:pPr>
            <a:r>
              <a:rPr lang="en-US" sz="3000" b="1">
                <a:solidFill>
                  <a:srgbClr val="FFFFFF"/>
                </a:solidFill>
                <a:cs typeface="Mandali"/>
              </a:rPr>
              <a:t>4:9</a:t>
            </a:r>
            <a:r>
              <a:rPr lang="en-US" sz="3000">
                <a:solidFill>
                  <a:srgbClr val="FFFFFF"/>
                </a:solidFill>
                <a:cs typeface="Mandali"/>
              </a:rPr>
              <a:t> వారు ఈ రెండు సూచనలనుబట్టి నమ్మక నీమాట వినకపోయినయెడల నీవు కొంచెము ఏటి నీళ్లు తీసి యెండిన నేలమీద పోయవలెను. అప్పుడు నీవు ఏటిలోనుండి తీసిన నీళ్లు పొడినేలమీద రక్తమగుననెను.</a:t>
            </a:r>
          </a:p>
          <a:p>
            <a:pPr algn="just">
              <a:lnSpc>
                <a:spcPct val="150000"/>
              </a:lnSpc>
              <a:buNone/>
            </a:pPr>
            <a:r>
              <a:rPr lang="en-US" sz="3000" b="1">
                <a:solidFill>
                  <a:srgbClr val="FFFFFF"/>
                </a:solidFill>
                <a:cs typeface="Mandali"/>
              </a:rPr>
              <a:t>4:10</a:t>
            </a:r>
            <a:r>
              <a:rPr lang="en-US" sz="3000">
                <a:solidFill>
                  <a:srgbClr val="FFFFFF"/>
                </a:solidFill>
                <a:cs typeface="Mandali"/>
              </a:rPr>
              <a:t> అప్పుడు మోషే ప్రభువా, ఇంతకు మునుపైనను, నీవు నీ దాసునితో మాటలాడినప్పటినుండి యైనను, నేను మాట నేర్పరిని కాను, నేను నోటిమాంద్యము నాలుకమాంద్యము గలవాడనని యెహోవాతో చెప్పగా</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30</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30:4</a:t>
            </a:r>
            <a:r>
              <a:rPr lang="en-US" sz="3000">
                <a:solidFill>
                  <a:srgbClr val="FFFFFF"/>
                </a:solidFill>
                <a:cs typeface="Mandali"/>
              </a:rPr>
              <a:t> దాని జవకు దిగువను దానికి రెండు బంగారు ఉంగరములు చేయవలెను; దాని రెండు ప్రక్కలయందలి దాని రెండు మూలలమీద వాటిని ఉంచవలెను.</a:t>
            </a:r>
          </a:p>
          <a:p>
            <a:pPr algn="just">
              <a:lnSpc>
                <a:spcPct val="150000"/>
              </a:lnSpc>
              <a:buNone/>
            </a:pPr>
            <a:r>
              <a:rPr lang="en-US" sz="3000" b="1">
                <a:solidFill>
                  <a:srgbClr val="FFFFFF"/>
                </a:solidFill>
                <a:cs typeface="Mandali"/>
              </a:rPr>
              <a:t>30:5</a:t>
            </a:r>
            <a:r>
              <a:rPr lang="en-US" sz="3000">
                <a:solidFill>
                  <a:srgbClr val="FFFFFF"/>
                </a:solidFill>
                <a:cs typeface="Mandali"/>
              </a:rPr>
              <a:t> అవి దాని మోయు మోతకఱ్ఱలకు స్థలములు. ఆ మోతకఱ్ఱలను తుమ్మకఱ్ఱతో చేసి వాటికి బంగారు రేకు పొదిగింపవలెను.</a:t>
            </a:r>
          </a:p>
          <a:p>
            <a:pPr algn="just">
              <a:lnSpc>
                <a:spcPct val="150000"/>
              </a:lnSpc>
              <a:buNone/>
            </a:pPr>
            <a:r>
              <a:rPr lang="en-US" sz="3000" b="1">
                <a:solidFill>
                  <a:srgbClr val="FFFFFF"/>
                </a:solidFill>
                <a:cs typeface="Mandali"/>
              </a:rPr>
              <a:t>30:6</a:t>
            </a:r>
            <a:r>
              <a:rPr lang="en-US" sz="3000">
                <a:solidFill>
                  <a:srgbClr val="FFFFFF"/>
                </a:solidFill>
                <a:cs typeface="Mandali"/>
              </a:rPr>
              <a:t> సాక్ష్యపుమందసము నొద్దనుండు అడ్డతెర యెదుట, అనగా శాసనములమీది కరుణాపీఠము నెదుట నీవు దానిని ఉంచవలెను; అక్కడ నేను నిన్ను కలిసికొందును.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30</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30:7</a:t>
            </a:r>
            <a:r>
              <a:rPr lang="en-US" sz="3000">
                <a:solidFill>
                  <a:srgbClr val="FFFFFF"/>
                </a:solidFill>
                <a:cs typeface="Mandali"/>
              </a:rPr>
              <a:t> అహరోను ప్రతిదినము ప్రొద్దున దానిమీద పరిమళద్రవ్యముల ధూపము వేయవలెను. అతడు ప్రదీపములను చక్కపరచునప్పుడు దానిమీద ఆ ధూపము వేయవలెను.</a:t>
            </a:r>
          </a:p>
          <a:p>
            <a:pPr algn="just">
              <a:lnSpc>
                <a:spcPct val="150000"/>
              </a:lnSpc>
              <a:buNone/>
            </a:pPr>
            <a:r>
              <a:rPr lang="en-US" sz="3000" b="1">
                <a:solidFill>
                  <a:srgbClr val="FFFFFF"/>
                </a:solidFill>
                <a:cs typeface="Mandali"/>
              </a:rPr>
              <a:t>30:8</a:t>
            </a:r>
            <a:r>
              <a:rPr lang="en-US" sz="3000">
                <a:solidFill>
                  <a:srgbClr val="FFFFFF"/>
                </a:solidFill>
                <a:cs typeface="Mandali"/>
              </a:rPr>
              <a:t> మరియు సాయంకాలమందు అహరోను ప్రదీపములను వెలిగించునప్పుడు దానిమీద ధూపము వేయవలెను. అది మీ తరతరములకు యెహోవా సన్నిధిని నిత్యమైన ధూపము.</a:t>
            </a:r>
          </a:p>
          <a:p>
            <a:pPr algn="just">
              <a:lnSpc>
                <a:spcPct val="150000"/>
              </a:lnSpc>
              <a:buNone/>
            </a:pPr>
            <a:r>
              <a:rPr lang="en-US" sz="3000" b="1">
                <a:solidFill>
                  <a:srgbClr val="FFFFFF"/>
                </a:solidFill>
                <a:cs typeface="Mandali"/>
              </a:rPr>
              <a:t>30:9</a:t>
            </a:r>
            <a:r>
              <a:rPr lang="en-US" sz="3000">
                <a:solidFill>
                  <a:srgbClr val="FFFFFF"/>
                </a:solidFill>
                <a:cs typeface="Mandali"/>
              </a:rPr>
              <a:t> మీరు దానిమీద అన్యధూపమునైనను దహనబలి సంబంధమైన ద్రవ్యమునైనను నైవేద్యమునైనను అర్పింపకూడదు; పానీయమునైనను దానిమీద పోయకూడదు.</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30</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30:10</a:t>
            </a:r>
            <a:r>
              <a:rPr lang="en-US" sz="3000">
                <a:solidFill>
                  <a:srgbClr val="FFFFFF"/>
                </a:solidFill>
                <a:cs typeface="Mandali"/>
              </a:rPr>
              <a:t> మరియు అహరోను సంవత్సరమునకొకసారి ప్రాయశ్చిత్తార్థమైన పాపపరిహారార్థబలి రక్తమువలన దాని కొమ్ముల నిమిత్తము ప్రాయశ్చిత్తము చేయవలెను. మీ తరతరములకు సంవత్సరమునకు ఒకసారి అతడు దాని నిమిత్తము ప్రాయశ్చిత్తము చేయవలెను. అది యెహోవాకు అతి పరిశుద్ధమైనది.</a:t>
            </a:r>
          </a:p>
          <a:p>
            <a:pPr algn="just">
              <a:lnSpc>
                <a:spcPct val="150000"/>
              </a:lnSpc>
              <a:buNone/>
            </a:pPr>
            <a:r>
              <a:rPr lang="en-US" sz="3000" b="1">
                <a:solidFill>
                  <a:srgbClr val="FFFFFF"/>
                </a:solidFill>
                <a:cs typeface="Mandali"/>
              </a:rPr>
              <a:t>30:11</a:t>
            </a:r>
            <a:r>
              <a:rPr lang="en-US" sz="3000">
                <a:solidFill>
                  <a:srgbClr val="FFFFFF"/>
                </a:solidFill>
                <a:cs typeface="Mandali"/>
              </a:rPr>
              <a:t> మరియు యెహోవా మోషేతో ఇట్లనెను నీవు ఇశ్రాయేలీయులను లెక్కింపవలెను. </a:t>
            </a:r>
          </a:p>
          <a:p>
            <a:pPr algn="just">
              <a:lnSpc>
                <a:spcPct val="150000"/>
              </a:lnSpc>
              <a:buNone/>
            </a:pPr>
            <a:r>
              <a:rPr lang="en-US" sz="3000" b="1">
                <a:solidFill>
                  <a:srgbClr val="FFFFFF"/>
                </a:solidFill>
                <a:cs typeface="Mandali"/>
              </a:rPr>
              <a:t>30:12</a:t>
            </a:r>
            <a:r>
              <a:rPr lang="en-US" sz="3000">
                <a:solidFill>
                  <a:srgbClr val="FFFFFF"/>
                </a:solidFill>
                <a:cs typeface="Mandali"/>
              </a:rPr>
              <a:t> వారు లెక్కింపబడు వేళకు ప్రతివాడు యెహోవాకు తన ప్రాణపరిక్రయధనము నిచ్చుకొనవలెను. ఆలాగు చేసినయెడల నీవు వారిని లెక్కించునప్పుడు వారిలో ఏ తెగులును పుట్టదు.</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30</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30:13</a:t>
            </a:r>
            <a:r>
              <a:rPr lang="en-US" sz="3000">
                <a:solidFill>
                  <a:srgbClr val="FFFFFF"/>
                </a:solidFill>
                <a:cs typeface="Mandali"/>
              </a:rPr>
              <a:t> వారు ఇయ్యవలసినది ఏమనగా, లెక్కింపబడినవారిలో చేరు ప్రతివాడును పరిశుద్ధస్థలముయొక్క తులమునుబట్టి అరతులము ఇయ్యవలెను. ఆ తులము యిరువది చిన్నములు. ఆ అరతులము యెహోవాకు ప్రతిష్ఠార్పణ.</a:t>
            </a:r>
          </a:p>
          <a:p>
            <a:pPr algn="just">
              <a:lnSpc>
                <a:spcPct val="150000"/>
              </a:lnSpc>
              <a:buNone/>
            </a:pPr>
            <a:r>
              <a:rPr lang="en-US" sz="3000" b="1">
                <a:solidFill>
                  <a:srgbClr val="FFFFFF"/>
                </a:solidFill>
                <a:cs typeface="Mandali"/>
              </a:rPr>
              <a:t>30:14</a:t>
            </a:r>
            <a:r>
              <a:rPr lang="en-US" sz="3000">
                <a:solidFill>
                  <a:srgbClr val="FFFFFF"/>
                </a:solidFill>
                <a:cs typeface="Mandali"/>
              </a:rPr>
              <a:t> ఇరువది సంవత్సరములు గాని అంతకంటె యెక్కువ వయస్సు గాని గలవారై లెక్కింపబడినవారిలో చేరు ప్రతివాడును యెహోవాకు అర్పణ నియ్యవలెను.</a:t>
            </a:r>
          </a:p>
          <a:p>
            <a:pPr algn="just">
              <a:lnSpc>
                <a:spcPct val="150000"/>
              </a:lnSpc>
              <a:buNone/>
            </a:pPr>
            <a:r>
              <a:rPr lang="en-US" sz="3000" b="1">
                <a:solidFill>
                  <a:srgbClr val="FFFFFF"/>
                </a:solidFill>
                <a:cs typeface="Mandali"/>
              </a:rPr>
              <a:t>30:15</a:t>
            </a:r>
            <a:r>
              <a:rPr lang="en-US" sz="3000">
                <a:solidFill>
                  <a:srgbClr val="FFFFFF"/>
                </a:solidFill>
                <a:cs typeface="Mandali"/>
              </a:rPr>
              <a:t> అది మీ ప్రాణములకు పరిక్రయధనముగా నుండునట్లు యెహోవాకు అర్పణ ఇచ్చునప్పుడు ధనవంతుడు అర తులముకంటె ఎక్కువ ఇయ్యకూడదు. బీదవాడు తక్కువ ఇయ్యకూడదు.</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30</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30:16</a:t>
            </a:r>
            <a:r>
              <a:rPr lang="en-US" sz="3000">
                <a:solidFill>
                  <a:srgbClr val="FFFFFF"/>
                </a:solidFill>
                <a:cs typeface="Mandali"/>
              </a:rPr>
              <a:t> నీవు ఇశ్రాయేలీయుల యొద్దనుండి ప్రాయశ్చిత్తార్థమైన వెండి తీసికొని ప్రత్యక్షపు గుడారముయొక్క సేవ నిమిత్తము దాని నియమింపవలెను. మీకు ప్రాయశ్చిత్తము కలుగునట్లు అది యెహోవా సన్నిధిని ఇశ్రాయేలీయులకు జ్ఞాపకార్థముగా నుండును.</a:t>
            </a:r>
          </a:p>
          <a:p>
            <a:pPr algn="just">
              <a:lnSpc>
                <a:spcPct val="150000"/>
              </a:lnSpc>
              <a:buNone/>
            </a:pPr>
            <a:r>
              <a:rPr lang="en-US" sz="3000" b="1">
                <a:solidFill>
                  <a:srgbClr val="FFFFFF"/>
                </a:solidFill>
                <a:cs typeface="Mandali"/>
              </a:rPr>
              <a:t>30:17</a:t>
            </a:r>
            <a:r>
              <a:rPr lang="en-US" sz="3000">
                <a:solidFill>
                  <a:srgbClr val="FFFFFF"/>
                </a:solidFill>
                <a:cs typeface="Mandali"/>
              </a:rPr>
              <a:t> మరియు యెహోవా మోషేతో ఇట్లనెను కడుగుకొనుటకు నీవు ఇత్తడితో దానికొక గంగాళమును ఇత్తడి పీటను చేసి</a:t>
            </a:r>
          </a:p>
          <a:p>
            <a:pPr algn="just">
              <a:lnSpc>
                <a:spcPct val="150000"/>
              </a:lnSpc>
              <a:buNone/>
            </a:pPr>
            <a:r>
              <a:rPr lang="en-US" sz="3000" b="1">
                <a:solidFill>
                  <a:srgbClr val="FFFFFF"/>
                </a:solidFill>
                <a:cs typeface="Mandali"/>
              </a:rPr>
              <a:t>30:18</a:t>
            </a:r>
            <a:r>
              <a:rPr lang="en-US" sz="3000">
                <a:solidFill>
                  <a:srgbClr val="FFFFFF"/>
                </a:solidFill>
                <a:cs typeface="Mandali"/>
              </a:rPr>
              <a:t> ప్రత్యక్షపు గుడారమునకు బలిపీఠమునకు నడుమ దానిని ఉంచి నీళ్లతో నింపవలెను.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30</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30:19</a:t>
            </a:r>
            <a:r>
              <a:rPr lang="en-US" sz="3000">
                <a:solidFill>
                  <a:srgbClr val="FFFFFF"/>
                </a:solidFill>
                <a:cs typeface="Mandali"/>
              </a:rPr>
              <a:t> ఆ నీళ్లతో అహరోనును అతని కుమారులును తమ చేతులను కాళ్లను కడుగుకొనవలెను.</a:t>
            </a:r>
          </a:p>
          <a:p>
            <a:pPr algn="just">
              <a:lnSpc>
                <a:spcPct val="150000"/>
              </a:lnSpc>
              <a:buNone/>
            </a:pPr>
            <a:r>
              <a:rPr lang="en-US" sz="3000" b="1">
                <a:solidFill>
                  <a:srgbClr val="FFFFFF"/>
                </a:solidFill>
                <a:cs typeface="Mandali"/>
              </a:rPr>
              <a:t>30:20</a:t>
            </a:r>
            <a:r>
              <a:rPr lang="en-US" sz="3000">
                <a:solidFill>
                  <a:srgbClr val="FFFFFF"/>
                </a:solidFill>
                <a:cs typeface="Mandali"/>
              </a:rPr>
              <a:t> వారు ప్రత్యక్షపు గుడారములోనికి వెళ్లునప్పుడును సేవచేసి యెహోవాకు హోమధూపము నర్పించుటకు బలిపీఠము నొద్దకు వచ్చునప్పుడును తాము చావక యుండునట్లు నీళ్లతో కడుగుకొనవలెను.</a:t>
            </a:r>
          </a:p>
          <a:p>
            <a:pPr algn="just">
              <a:lnSpc>
                <a:spcPct val="150000"/>
              </a:lnSpc>
              <a:buNone/>
            </a:pPr>
            <a:r>
              <a:rPr lang="en-US" sz="3000" b="1">
                <a:solidFill>
                  <a:srgbClr val="FFFFFF"/>
                </a:solidFill>
                <a:cs typeface="Mandali"/>
              </a:rPr>
              <a:t>30:21</a:t>
            </a:r>
            <a:r>
              <a:rPr lang="en-US" sz="3000">
                <a:solidFill>
                  <a:srgbClr val="FFFFFF"/>
                </a:solidFill>
                <a:cs typeface="Mandali"/>
              </a:rPr>
              <a:t> తాము చావక యుండునట్లు తమ చేతులను కాళ్లను కడుగుకొనవలెను. అది వారికి, అనగా అతనికిని అతని సంతతికిని వారి తరతరములకు నిత్యమైన కట్టడగా నుండును.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30</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30:22</a:t>
            </a:r>
            <a:r>
              <a:rPr lang="en-US" sz="3000">
                <a:solidFill>
                  <a:srgbClr val="FFFFFF"/>
                </a:solidFill>
                <a:cs typeface="Mandali"/>
              </a:rPr>
              <a:t> మరియు యెహోవా మోషేతో ఇట్లనెను నీవు ముఖ్యమైన సుగంధ సంభారములలో</a:t>
            </a:r>
          </a:p>
          <a:p>
            <a:pPr algn="just">
              <a:lnSpc>
                <a:spcPct val="150000"/>
              </a:lnSpc>
              <a:buNone/>
            </a:pPr>
            <a:r>
              <a:rPr lang="en-US" sz="3000" b="1">
                <a:solidFill>
                  <a:srgbClr val="FFFFFF"/>
                </a:solidFill>
                <a:cs typeface="Mandali"/>
              </a:rPr>
              <a:t>30:23</a:t>
            </a:r>
            <a:r>
              <a:rPr lang="en-US" sz="3000">
                <a:solidFill>
                  <a:srgbClr val="FFFFFF"/>
                </a:solidFill>
                <a:cs typeface="Mandali"/>
              </a:rPr>
              <a:t> పరిశుద్ధస్థల సంబంధమైన తులముచొప్పున, అచ్చమైన గోపరసము ఐదువందల తులములును సుగంధము గల లవంగిపట్ట సగము, అనగా రెండువందల ఏబది తులముల యెత్తును</a:t>
            </a:r>
          </a:p>
          <a:p>
            <a:pPr algn="just">
              <a:lnSpc>
                <a:spcPct val="150000"/>
              </a:lnSpc>
              <a:buNone/>
            </a:pPr>
            <a:r>
              <a:rPr lang="en-US" sz="3000" b="1">
                <a:solidFill>
                  <a:srgbClr val="FFFFFF"/>
                </a:solidFill>
                <a:cs typeface="Mandali"/>
              </a:rPr>
              <a:t>30:24</a:t>
            </a:r>
            <a:r>
              <a:rPr lang="en-US" sz="3000">
                <a:solidFill>
                  <a:srgbClr val="FFFFFF"/>
                </a:solidFill>
                <a:cs typeface="Mandali"/>
              </a:rPr>
              <a:t> నిమ్మగడ్డి నూనె రెండువందల ఏబది తులముల యెత్తును, లవంగిపట్ట ఐదువందల తులములును ఒలీవ నూనె సంభారమును మూడు పళ్లును తీసికొని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30</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30:25</a:t>
            </a:r>
            <a:r>
              <a:rPr lang="en-US" sz="3000">
                <a:solidFill>
                  <a:srgbClr val="FFFFFF"/>
                </a:solidFill>
                <a:cs typeface="Mandali"/>
              </a:rPr>
              <a:t> వాటిని ప్రతిష్ఠాభిషేక తైలము, అనగా సుగంధద్రవ్యమేళకుని పనియైన పరిమళ సంభారముగా చేయవలెను. అది ప్రతిష్ఠాభిషేక తైలమగును. </a:t>
            </a:r>
          </a:p>
          <a:p>
            <a:pPr algn="just">
              <a:lnSpc>
                <a:spcPct val="150000"/>
              </a:lnSpc>
              <a:buNone/>
            </a:pPr>
            <a:r>
              <a:rPr lang="en-US" sz="3000" b="1">
                <a:solidFill>
                  <a:srgbClr val="FFFFFF"/>
                </a:solidFill>
                <a:cs typeface="Mandali"/>
              </a:rPr>
              <a:t>30:26</a:t>
            </a:r>
            <a:r>
              <a:rPr lang="en-US" sz="3000">
                <a:solidFill>
                  <a:srgbClr val="FFFFFF"/>
                </a:solidFill>
                <a:cs typeface="Mandali"/>
              </a:rPr>
              <a:t> ఆ తైలముతో నీవు సాక్ష్యపు గుడారమును సాక్ష్యపు మందసమును</a:t>
            </a:r>
          </a:p>
          <a:p>
            <a:pPr algn="just">
              <a:lnSpc>
                <a:spcPct val="150000"/>
              </a:lnSpc>
              <a:buNone/>
            </a:pPr>
            <a:r>
              <a:rPr lang="en-US" sz="3000" b="1">
                <a:solidFill>
                  <a:srgbClr val="FFFFFF"/>
                </a:solidFill>
                <a:cs typeface="Mandali"/>
              </a:rPr>
              <a:t>30:27</a:t>
            </a:r>
            <a:r>
              <a:rPr lang="en-US" sz="3000">
                <a:solidFill>
                  <a:srgbClr val="FFFFFF"/>
                </a:solidFill>
                <a:cs typeface="Mandali"/>
              </a:rPr>
              <a:t> బల్లను దాని ఉపకరణములన్నిటిని దీపవృక్షమును దాని ఉపకరణములను ధూపవేదికను</a:t>
            </a:r>
          </a:p>
          <a:p>
            <a:pPr algn="just">
              <a:lnSpc>
                <a:spcPct val="150000"/>
              </a:lnSpc>
              <a:buNone/>
            </a:pPr>
            <a:r>
              <a:rPr lang="en-US" sz="3000" b="1">
                <a:solidFill>
                  <a:srgbClr val="FFFFFF"/>
                </a:solidFill>
                <a:cs typeface="Mandali"/>
              </a:rPr>
              <a:t>30:28</a:t>
            </a:r>
            <a:r>
              <a:rPr lang="en-US" sz="3000">
                <a:solidFill>
                  <a:srgbClr val="FFFFFF"/>
                </a:solidFill>
                <a:cs typeface="Mandali"/>
              </a:rPr>
              <a:t> దహనబలిపీఠమును దాని ఉపకరణములన్నిటిని గంగాళమును దాని పీటను అభిషేకించి</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30</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30:29</a:t>
            </a:r>
            <a:r>
              <a:rPr lang="en-US" sz="3000">
                <a:solidFill>
                  <a:srgbClr val="FFFFFF"/>
                </a:solidFill>
                <a:cs typeface="Mandali"/>
              </a:rPr>
              <a:t> అవి అతిపరిశుద్ధమైనవిగా ఉండునట్లు వాటిని ప్రతిష్ఠింపవలెను. వాటిని తగులు ప్రతి వస్తువు ప్రతిష్ఠితమగును.</a:t>
            </a:r>
          </a:p>
          <a:p>
            <a:pPr algn="just">
              <a:lnSpc>
                <a:spcPct val="150000"/>
              </a:lnSpc>
              <a:buNone/>
            </a:pPr>
            <a:r>
              <a:rPr lang="en-US" sz="3000" b="1">
                <a:solidFill>
                  <a:srgbClr val="FFFFFF"/>
                </a:solidFill>
                <a:cs typeface="Mandali"/>
              </a:rPr>
              <a:t>30:30</a:t>
            </a:r>
            <a:r>
              <a:rPr lang="en-US" sz="3000">
                <a:solidFill>
                  <a:srgbClr val="FFFFFF"/>
                </a:solidFill>
                <a:cs typeface="Mandali"/>
              </a:rPr>
              <a:t> మరియు అహరోనును అతని కుమారులును నాకు యాజకులై యుండునట్లు నీవు వారిని అభిషేకించి ప్రతిష్ఠింపవలెను.</a:t>
            </a:r>
          </a:p>
          <a:p>
            <a:pPr algn="just">
              <a:lnSpc>
                <a:spcPct val="150000"/>
              </a:lnSpc>
              <a:buNone/>
            </a:pPr>
            <a:r>
              <a:rPr lang="en-US" sz="3000" b="1">
                <a:solidFill>
                  <a:srgbClr val="FFFFFF"/>
                </a:solidFill>
                <a:cs typeface="Mandali"/>
              </a:rPr>
              <a:t>30:31</a:t>
            </a:r>
            <a:r>
              <a:rPr lang="en-US" sz="3000">
                <a:solidFill>
                  <a:srgbClr val="FFFFFF"/>
                </a:solidFill>
                <a:cs typeface="Mandali"/>
              </a:rPr>
              <a:t> మరియు నీవు ఇశ్రాయేలీయులతో ఇది మీ తరతరములకు నాకు ప్రతిష్ఠాభిషేక తైలమై యుండవలెను;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30</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30:32</a:t>
            </a:r>
            <a:r>
              <a:rPr lang="en-US" sz="3000">
                <a:solidFill>
                  <a:srgbClr val="FFFFFF"/>
                </a:solidFill>
                <a:cs typeface="Mandali"/>
              </a:rPr>
              <a:t> దానిని నర శరీరముమీద పోయకూడదు; దాని మేళనము చొప్పున దానివంటి దేనినైనను చేయకూడదు. అది ప్రతిష్ఠితమైనది, అది మీకు ప్రతిష్ఠితమైనదిగా నుండవలెను.</a:t>
            </a:r>
          </a:p>
          <a:p>
            <a:pPr algn="just">
              <a:lnSpc>
                <a:spcPct val="150000"/>
              </a:lnSpc>
              <a:buNone/>
            </a:pPr>
            <a:r>
              <a:rPr lang="en-US" sz="3000" b="1">
                <a:solidFill>
                  <a:srgbClr val="FFFFFF"/>
                </a:solidFill>
                <a:cs typeface="Mandali"/>
              </a:rPr>
              <a:t>30:33</a:t>
            </a:r>
            <a:r>
              <a:rPr lang="en-US" sz="3000">
                <a:solidFill>
                  <a:srgbClr val="FFFFFF"/>
                </a:solidFill>
                <a:cs typeface="Mandali"/>
              </a:rPr>
              <a:t> దానివంటిది కలుపువాడును అన్యునిమీద దానిని పోయువాడును తన ప్రజలలోనుండి కొట్టివేయబడవలెనని చెప్పుము.</a:t>
            </a:r>
          </a:p>
          <a:p>
            <a:pPr algn="just">
              <a:lnSpc>
                <a:spcPct val="150000"/>
              </a:lnSpc>
              <a:buNone/>
            </a:pPr>
            <a:r>
              <a:rPr lang="en-US" sz="3000" b="1">
                <a:solidFill>
                  <a:srgbClr val="FFFFFF"/>
                </a:solidFill>
                <a:cs typeface="Mandali"/>
              </a:rPr>
              <a:t>30:34</a:t>
            </a:r>
            <a:r>
              <a:rPr lang="en-US" sz="3000">
                <a:solidFill>
                  <a:srgbClr val="FFFFFF"/>
                </a:solidFill>
                <a:cs typeface="Mandali"/>
              </a:rPr>
              <a:t> మరియు యెహోవా మోషేతో ఇట్లనెను నీవు పరిమళ ద్రవ్యములను, అనగా జటామాంసి గోపి చందనము గంధపుచెక్క అను ఈ పరిమళ ద్రవ్యములను స్వచ్ఛమైన సాంబ్రాణిని సమభాగములుగా తీసికొని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4</a:t>
            </a:r>
          </a:p>
        </p:txBody>
      </p:sp>
      <p:sp>
        <p:nvSpPr>
          <p:cNvPr id="3" name="Content Placeholder 2"/>
          <p:cNvSpPr>
            <a:spLocks noGrp="1"/>
          </p:cNvSpPr>
          <p:nvPr>
            <p:ph idx="1"/>
          </p:nvPr>
        </p:nvSpPr>
        <p:spPr/>
        <p:txBody>
          <a:bodyPr>
            <a:normAutofit fontScale="92500" lnSpcReduction="10000"/>
          </a:bodyPr>
          <a:lstStyle/>
          <a:p>
            <a:pPr algn="just">
              <a:lnSpc>
                <a:spcPct val="150000"/>
              </a:lnSpc>
              <a:buNone/>
            </a:pPr>
            <a:r>
              <a:rPr lang="en-US" sz="3000" b="1" dirty="0">
                <a:solidFill>
                  <a:srgbClr val="FFFFFF"/>
                </a:solidFill>
                <a:cs typeface="Mandali"/>
              </a:rPr>
              <a:t>4:11</a:t>
            </a:r>
            <a:r>
              <a:rPr lang="en-US" sz="3000" dirty="0">
                <a:solidFill>
                  <a:srgbClr val="FFFFFF"/>
                </a:solidFill>
                <a:cs typeface="Mandali"/>
              </a:rPr>
              <a:t> </a:t>
            </a:r>
            <a:r>
              <a:rPr lang="en-US" sz="3000" dirty="0" err="1">
                <a:solidFill>
                  <a:srgbClr val="FFFFFF"/>
                </a:solidFill>
                <a:cs typeface="Mandali"/>
              </a:rPr>
              <a:t>యెహోవా</a:t>
            </a:r>
            <a:r>
              <a:rPr lang="en-US" sz="3000" dirty="0">
                <a:solidFill>
                  <a:srgbClr val="FFFFFF"/>
                </a:solidFill>
                <a:cs typeface="Mandali"/>
              </a:rPr>
              <a:t> </a:t>
            </a:r>
            <a:r>
              <a:rPr lang="en-US" sz="3000" dirty="0" err="1">
                <a:solidFill>
                  <a:srgbClr val="FFFFFF"/>
                </a:solidFill>
                <a:cs typeface="Mandali"/>
              </a:rPr>
              <a:t>మానవునకు</a:t>
            </a:r>
            <a:r>
              <a:rPr lang="en-US" sz="3000" dirty="0">
                <a:solidFill>
                  <a:srgbClr val="FFFFFF"/>
                </a:solidFill>
                <a:cs typeface="Mandali"/>
              </a:rPr>
              <a:t> </a:t>
            </a:r>
            <a:r>
              <a:rPr lang="en-US" sz="3000" dirty="0" err="1">
                <a:solidFill>
                  <a:srgbClr val="FFFFFF"/>
                </a:solidFill>
                <a:cs typeface="Mandali"/>
              </a:rPr>
              <a:t>నోరిచ్చినవాడు</a:t>
            </a:r>
            <a:r>
              <a:rPr lang="en-US" sz="3000" dirty="0">
                <a:solidFill>
                  <a:srgbClr val="FFFFFF"/>
                </a:solidFill>
                <a:cs typeface="Mandali"/>
              </a:rPr>
              <a:t> </a:t>
            </a:r>
            <a:r>
              <a:rPr lang="en-US" sz="3000" dirty="0" err="1">
                <a:solidFill>
                  <a:srgbClr val="FFFFFF"/>
                </a:solidFill>
                <a:cs typeface="Mandali"/>
              </a:rPr>
              <a:t>ఎవడు</a:t>
            </a:r>
            <a:r>
              <a:rPr lang="en-US" sz="3000" dirty="0">
                <a:solidFill>
                  <a:srgbClr val="FFFFFF"/>
                </a:solidFill>
                <a:cs typeface="Mandali"/>
              </a:rPr>
              <a:t>? </a:t>
            </a:r>
            <a:r>
              <a:rPr lang="en-US" sz="3000" dirty="0" err="1">
                <a:solidFill>
                  <a:srgbClr val="FFFFFF"/>
                </a:solidFill>
                <a:cs typeface="Mandali"/>
              </a:rPr>
              <a:t>మూగవానినేగాని</a:t>
            </a:r>
            <a:r>
              <a:rPr lang="en-US" sz="3000" dirty="0">
                <a:solidFill>
                  <a:srgbClr val="FFFFFF"/>
                </a:solidFill>
                <a:cs typeface="Mandali"/>
              </a:rPr>
              <a:t> </a:t>
            </a:r>
            <a:r>
              <a:rPr lang="en-US" sz="3000" dirty="0" err="1">
                <a:solidFill>
                  <a:srgbClr val="FFFFFF"/>
                </a:solidFill>
                <a:cs typeface="Mandali"/>
              </a:rPr>
              <a:t>చెవిటివానినేగాని</a:t>
            </a:r>
            <a:r>
              <a:rPr lang="en-US" sz="3000" dirty="0">
                <a:solidFill>
                  <a:srgbClr val="FFFFFF"/>
                </a:solidFill>
                <a:cs typeface="Mandali"/>
              </a:rPr>
              <a:t> </a:t>
            </a:r>
            <a:r>
              <a:rPr lang="en-US" sz="3000" dirty="0" err="1">
                <a:solidFill>
                  <a:srgbClr val="FFFFFF"/>
                </a:solidFill>
                <a:cs typeface="Mandali"/>
              </a:rPr>
              <a:t>దృష్టిగలవానినేగాని</a:t>
            </a:r>
            <a:r>
              <a:rPr lang="en-US" sz="3000" dirty="0">
                <a:solidFill>
                  <a:srgbClr val="FFFFFF"/>
                </a:solidFill>
                <a:cs typeface="Mandali"/>
              </a:rPr>
              <a:t> </a:t>
            </a:r>
            <a:r>
              <a:rPr lang="en-US" sz="3000" dirty="0" err="1">
                <a:solidFill>
                  <a:srgbClr val="FFFFFF"/>
                </a:solidFill>
                <a:cs typeface="Mandali"/>
              </a:rPr>
              <a:t>గ్రుడ్డివానినేగాని</a:t>
            </a:r>
            <a:r>
              <a:rPr lang="en-US" sz="3000" dirty="0">
                <a:solidFill>
                  <a:srgbClr val="FFFFFF"/>
                </a:solidFill>
                <a:cs typeface="Mandali"/>
              </a:rPr>
              <a:t> </a:t>
            </a:r>
            <a:r>
              <a:rPr lang="en-US" sz="3000" dirty="0" err="1">
                <a:solidFill>
                  <a:srgbClr val="FFFFFF"/>
                </a:solidFill>
                <a:cs typeface="Mandali"/>
              </a:rPr>
              <a:t>పుట్టించినవాడెవడు</a:t>
            </a:r>
            <a:r>
              <a:rPr lang="en-US" sz="3000" dirty="0">
                <a:solidFill>
                  <a:srgbClr val="FFFFFF"/>
                </a:solidFill>
                <a:cs typeface="Mandali"/>
              </a:rPr>
              <a:t>? </a:t>
            </a:r>
            <a:r>
              <a:rPr lang="en-US" sz="3000" dirty="0" err="1">
                <a:solidFill>
                  <a:srgbClr val="FFFFFF"/>
                </a:solidFill>
                <a:cs typeface="Mandali"/>
              </a:rPr>
              <a:t>యెహోవానైన</a:t>
            </a:r>
            <a:r>
              <a:rPr lang="en-US" sz="3000" dirty="0">
                <a:solidFill>
                  <a:srgbClr val="FFFFFF"/>
                </a:solidFill>
                <a:cs typeface="Mandali"/>
              </a:rPr>
              <a:t> </a:t>
            </a:r>
            <a:r>
              <a:rPr lang="en-US" sz="3000" dirty="0" err="1">
                <a:solidFill>
                  <a:srgbClr val="FFFFFF"/>
                </a:solidFill>
                <a:cs typeface="Mandali"/>
              </a:rPr>
              <a:t>నేనే</a:t>
            </a:r>
            <a:r>
              <a:rPr lang="en-US" sz="3000" dirty="0">
                <a:solidFill>
                  <a:srgbClr val="FFFFFF"/>
                </a:solidFill>
                <a:cs typeface="Mandali"/>
              </a:rPr>
              <a:t> </a:t>
            </a:r>
            <a:r>
              <a:rPr lang="en-US" sz="3000" dirty="0" err="1">
                <a:solidFill>
                  <a:srgbClr val="FFFFFF"/>
                </a:solidFill>
                <a:cs typeface="Mandali"/>
              </a:rPr>
              <a:t>గదా</a:t>
            </a:r>
            <a:r>
              <a:rPr lang="en-US" sz="3000" dirty="0">
                <a:solidFill>
                  <a:srgbClr val="FFFFFF"/>
                </a:solidFill>
                <a:cs typeface="Mandali"/>
              </a:rPr>
              <a:t>.</a:t>
            </a:r>
          </a:p>
          <a:p>
            <a:pPr algn="just">
              <a:lnSpc>
                <a:spcPct val="150000"/>
              </a:lnSpc>
              <a:buNone/>
            </a:pPr>
            <a:r>
              <a:rPr lang="en-US" sz="3000" b="1" dirty="0">
                <a:solidFill>
                  <a:srgbClr val="FFFFFF"/>
                </a:solidFill>
                <a:cs typeface="Mandali"/>
              </a:rPr>
              <a:t>4:12</a:t>
            </a:r>
            <a:r>
              <a:rPr lang="en-US" sz="3000" dirty="0">
                <a:solidFill>
                  <a:srgbClr val="FFFFFF"/>
                </a:solidFill>
                <a:cs typeface="Mandali"/>
              </a:rPr>
              <a:t> </a:t>
            </a:r>
            <a:r>
              <a:rPr lang="en-US" sz="3000" dirty="0" err="1">
                <a:solidFill>
                  <a:srgbClr val="FFFFFF"/>
                </a:solidFill>
                <a:cs typeface="Mandali"/>
              </a:rPr>
              <a:t>కాబట్టి</a:t>
            </a:r>
            <a:r>
              <a:rPr lang="en-US" sz="3000" dirty="0">
                <a:solidFill>
                  <a:srgbClr val="FFFFFF"/>
                </a:solidFill>
                <a:cs typeface="Mandali"/>
              </a:rPr>
              <a:t> </a:t>
            </a:r>
            <a:r>
              <a:rPr lang="en-US" sz="3000" dirty="0" err="1">
                <a:solidFill>
                  <a:srgbClr val="FFFFFF"/>
                </a:solidFill>
                <a:cs typeface="Mandali"/>
              </a:rPr>
              <a:t>వెళ్లుము</a:t>
            </a:r>
            <a:r>
              <a:rPr lang="en-US" sz="3000" dirty="0">
                <a:solidFill>
                  <a:srgbClr val="FFFFFF"/>
                </a:solidFill>
                <a:cs typeface="Mandali"/>
              </a:rPr>
              <a:t>, </a:t>
            </a:r>
            <a:r>
              <a:rPr lang="en-US" sz="3000" dirty="0" err="1">
                <a:solidFill>
                  <a:srgbClr val="FFFFFF"/>
                </a:solidFill>
                <a:cs typeface="Mandali"/>
              </a:rPr>
              <a:t>నేను</a:t>
            </a:r>
            <a:r>
              <a:rPr lang="en-US" sz="3000" dirty="0">
                <a:solidFill>
                  <a:srgbClr val="FFFFFF"/>
                </a:solidFill>
                <a:cs typeface="Mandali"/>
              </a:rPr>
              <a:t> </a:t>
            </a:r>
            <a:r>
              <a:rPr lang="en-US" sz="3000" dirty="0" err="1">
                <a:solidFill>
                  <a:srgbClr val="FFFFFF"/>
                </a:solidFill>
                <a:cs typeface="Mandali"/>
              </a:rPr>
              <a:t>నీ</a:t>
            </a:r>
            <a:r>
              <a:rPr lang="en-US" sz="3000" dirty="0">
                <a:solidFill>
                  <a:srgbClr val="FFFFFF"/>
                </a:solidFill>
                <a:cs typeface="Mandali"/>
              </a:rPr>
              <a:t> </a:t>
            </a:r>
            <a:r>
              <a:rPr lang="en-US" sz="3000" dirty="0" err="1">
                <a:solidFill>
                  <a:srgbClr val="FFFFFF"/>
                </a:solidFill>
                <a:cs typeface="Mandali"/>
              </a:rPr>
              <a:t>నోటికి</a:t>
            </a:r>
            <a:r>
              <a:rPr lang="en-US" sz="3000" dirty="0">
                <a:solidFill>
                  <a:srgbClr val="FFFFFF"/>
                </a:solidFill>
                <a:cs typeface="Mandali"/>
              </a:rPr>
              <a:t> </a:t>
            </a:r>
            <a:r>
              <a:rPr lang="en-US" sz="3000" dirty="0" err="1">
                <a:solidFill>
                  <a:srgbClr val="FFFFFF"/>
                </a:solidFill>
                <a:cs typeface="Mandali"/>
              </a:rPr>
              <a:t>తోడైయుండి</a:t>
            </a:r>
            <a:r>
              <a:rPr lang="en-US" sz="3000" dirty="0">
                <a:solidFill>
                  <a:srgbClr val="FFFFFF"/>
                </a:solidFill>
                <a:cs typeface="Mandali"/>
              </a:rPr>
              <a:t>, </a:t>
            </a:r>
            <a:r>
              <a:rPr lang="en-US" sz="3000" dirty="0" err="1">
                <a:solidFill>
                  <a:srgbClr val="FFFFFF"/>
                </a:solidFill>
                <a:cs typeface="Mandali"/>
              </a:rPr>
              <a:t>నీవు</a:t>
            </a:r>
            <a:r>
              <a:rPr lang="en-US" sz="3000" dirty="0">
                <a:solidFill>
                  <a:srgbClr val="FFFFFF"/>
                </a:solidFill>
                <a:cs typeface="Mandali"/>
              </a:rPr>
              <a:t> </a:t>
            </a:r>
            <a:r>
              <a:rPr lang="en-US" sz="3000" dirty="0" err="1">
                <a:solidFill>
                  <a:srgbClr val="FFFFFF"/>
                </a:solidFill>
                <a:cs typeface="Mandali"/>
              </a:rPr>
              <a:t>ఏమి</a:t>
            </a:r>
            <a:r>
              <a:rPr lang="en-US" sz="3000" dirty="0">
                <a:solidFill>
                  <a:srgbClr val="FFFFFF"/>
                </a:solidFill>
                <a:cs typeface="Mandali"/>
              </a:rPr>
              <a:t> </a:t>
            </a:r>
            <a:r>
              <a:rPr lang="en-US" sz="3000" dirty="0" err="1">
                <a:solidFill>
                  <a:srgbClr val="FFFFFF"/>
                </a:solidFill>
                <a:cs typeface="Mandali"/>
              </a:rPr>
              <a:t>పలుకవలసినది</a:t>
            </a:r>
            <a:r>
              <a:rPr lang="en-US" sz="3000" dirty="0">
                <a:solidFill>
                  <a:srgbClr val="FFFFFF"/>
                </a:solidFill>
                <a:cs typeface="Mandali"/>
              </a:rPr>
              <a:t> </a:t>
            </a:r>
            <a:r>
              <a:rPr lang="en-US" sz="3000" dirty="0" err="1">
                <a:solidFill>
                  <a:srgbClr val="FFFFFF"/>
                </a:solidFill>
                <a:cs typeface="Mandali"/>
              </a:rPr>
              <a:t>నీకు</a:t>
            </a:r>
            <a:r>
              <a:rPr lang="en-US" sz="3000" dirty="0">
                <a:solidFill>
                  <a:srgbClr val="FFFFFF"/>
                </a:solidFill>
                <a:cs typeface="Mandali"/>
              </a:rPr>
              <a:t> </a:t>
            </a:r>
            <a:r>
              <a:rPr lang="en-US" sz="3000" dirty="0" err="1">
                <a:solidFill>
                  <a:srgbClr val="FFFFFF"/>
                </a:solidFill>
                <a:cs typeface="Mandali"/>
              </a:rPr>
              <a:t>బోధించెదనని</a:t>
            </a:r>
            <a:r>
              <a:rPr lang="en-US" sz="3000" dirty="0">
                <a:solidFill>
                  <a:srgbClr val="FFFFFF"/>
                </a:solidFill>
                <a:cs typeface="Mandali"/>
              </a:rPr>
              <a:t> </a:t>
            </a:r>
            <a:r>
              <a:rPr lang="en-US" sz="3000" dirty="0" err="1">
                <a:solidFill>
                  <a:srgbClr val="FFFFFF"/>
                </a:solidFill>
                <a:cs typeface="Mandali"/>
              </a:rPr>
              <a:t>అతనితో</a:t>
            </a:r>
            <a:r>
              <a:rPr lang="en-US" sz="3000" dirty="0">
                <a:solidFill>
                  <a:srgbClr val="FFFFFF"/>
                </a:solidFill>
                <a:cs typeface="Mandali"/>
              </a:rPr>
              <a:t> </a:t>
            </a:r>
            <a:r>
              <a:rPr lang="en-US" sz="3000" dirty="0" err="1">
                <a:solidFill>
                  <a:srgbClr val="FFFFFF"/>
                </a:solidFill>
                <a:cs typeface="Mandali"/>
              </a:rPr>
              <a:t>చెప్పెను</a:t>
            </a:r>
            <a:r>
              <a:rPr lang="en-US" sz="3000" dirty="0">
                <a:solidFill>
                  <a:srgbClr val="FFFFFF"/>
                </a:solidFill>
                <a:cs typeface="Mandali"/>
              </a:rPr>
              <a:t>.</a:t>
            </a:r>
          </a:p>
          <a:p>
            <a:pPr algn="just">
              <a:lnSpc>
                <a:spcPct val="150000"/>
              </a:lnSpc>
              <a:buNone/>
            </a:pPr>
            <a:r>
              <a:rPr lang="en-US" sz="3000" b="1" dirty="0">
                <a:solidFill>
                  <a:srgbClr val="FFFFFF"/>
                </a:solidFill>
                <a:cs typeface="Mandali"/>
              </a:rPr>
              <a:t>4:13</a:t>
            </a:r>
            <a:r>
              <a:rPr lang="en-US" sz="3000" dirty="0">
                <a:solidFill>
                  <a:srgbClr val="FFFFFF"/>
                </a:solidFill>
                <a:cs typeface="Mandali"/>
              </a:rPr>
              <a:t> </a:t>
            </a:r>
            <a:r>
              <a:rPr lang="en-US" sz="3000" dirty="0" err="1">
                <a:solidFill>
                  <a:srgbClr val="FFFFFF"/>
                </a:solidFill>
                <a:cs typeface="Mandali"/>
              </a:rPr>
              <a:t>అందుకతడు</a:t>
            </a:r>
            <a:r>
              <a:rPr lang="en-US" sz="3000" dirty="0">
                <a:solidFill>
                  <a:srgbClr val="FFFFFF"/>
                </a:solidFill>
                <a:cs typeface="Mandali"/>
              </a:rPr>
              <a:t> </a:t>
            </a:r>
            <a:r>
              <a:rPr lang="en-US" sz="3000" dirty="0" err="1">
                <a:solidFill>
                  <a:srgbClr val="FFFFFF"/>
                </a:solidFill>
                <a:cs typeface="Mandali"/>
              </a:rPr>
              <a:t>అయ్యో</a:t>
            </a:r>
            <a:r>
              <a:rPr lang="en-US" sz="3000" dirty="0">
                <a:solidFill>
                  <a:srgbClr val="FFFFFF"/>
                </a:solidFill>
                <a:cs typeface="Mandali"/>
              </a:rPr>
              <a:t> </a:t>
            </a:r>
            <a:r>
              <a:rPr lang="en-US" sz="3000" dirty="0" err="1">
                <a:solidFill>
                  <a:srgbClr val="FFFFFF"/>
                </a:solidFill>
                <a:cs typeface="Mandali"/>
              </a:rPr>
              <a:t>ప్రభువా</a:t>
            </a:r>
            <a:r>
              <a:rPr lang="en-US" sz="3000" dirty="0">
                <a:solidFill>
                  <a:srgbClr val="FFFFFF"/>
                </a:solidFill>
                <a:cs typeface="Mandali"/>
              </a:rPr>
              <a:t>, </a:t>
            </a:r>
            <a:r>
              <a:rPr lang="en-US" sz="3000" dirty="0" err="1">
                <a:solidFill>
                  <a:srgbClr val="FFFFFF"/>
                </a:solidFill>
                <a:cs typeface="Mandali"/>
              </a:rPr>
              <a:t>నీవు</a:t>
            </a:r>
            <a:r>
              <a:rPr lang="en-US" sz="3000" dirty="0">
                <a:solidFill>
                  <a:srgbClr val="FFFFFF"/>
                </a:solidFill>
                <a:cs typeface="Mandali"/>
              </a:rPr>
              <a:t> </a:t>
            </a:r>
            <a:r>
              <a:rPr lang="en-US" sz="3000" dirty="0" err="1">
                <a:solidFill>
                  <a:srgbClr val="FFFFFF"/>
                </a:solidFill>
                <a:cs typeface="Mandali"/>
              </a:rPr>
              <a:t>పంప</a:t>
            </a:r>
            <a:r>
              <a:rPr lang="en-US" sz="3000" dirty="0">
                <a:solidFill>
                  <a:srgbClr val="FFFFFF"/>
                </a:solidFill>
                <a:cs typeface="Mandali"/>
              </a:rPr>
              <a:t> </a:t>
            </a:r>
            <a:r>
              <a:rPr lang="en-US" sz="3000" dirty="0" err="1">
                <a:solidFill>
                  <a:srgbClr val="FFFFFF"/>
                </a:solidFill>
                <a:cs typeface="Mandali"/>
              </a:rPr>
              <a:t>తలంచినవానినే</a:t>
            </a:r>
            <a:r>
              <a:rPr lang="en-US" sz="3000" dirty="0">
                <a:solidFill>
                  <a:srgbClr val="FFFFFF"/>
                </a:solidFill>
                <a:cs typeface="Mandali"/>
              </a:rPr>
              <a:t> </a:t>
            </a:r>
            <a:r>
              <a:rPr lang="en-US" sz="3000" dirty="0" err="1">
                <a:solidFill>
                  <a:srgbClr val="FFFFFF"/>
                </a:solidFill>
                <a:cs typeface="Mandali"/>
              </a:rPr>
              <a:t>పంపుమనగా</a:t>
            </a:r>
            <a:endParaRPr lang="en-US" sz="3000" dirty="0">
              <a:solidFill>
                <a:srgbClr val="FFFFFF"/>
              </a:solidFill>
              <a:cs typeface="Mandali"/>
            </a:endParaRPr>
          </a:p>
          <a:p>
            <a:pPr algn="just">
              <a:lnSpc>
                <a:spcPct val="150000"/>
              </a:lnSpc>
              <a:buNone/>
            </a:pPr>
            <a:r>
              <a:rPr lang="en-US" sz="3000" b="1" dirty="0">
                <a:solidFill>
                  <a:srgbClr val="FFFFFF"/>
                </a:solidFill>
                <a:cs typeface="Mandali"/>
              </a:rPr>
              <a:t>4:14</a:t>
            </a:r>
            <a:r>
              <a:rPr lang="en-US" sz="3000" dirty="0">
                <a:solidFill>
                  <a:srgbClr val="FFFFFF"/>
                </a:solidFill>
                <a:cs typeface="Mandali"/>
              </a:rPr>
              <a:t> </a:t>
            </a:r>
            <a:r>
              <a:rPr lang="en-US" sz="3000" dirty="0" err="1">
                <a:solidFill>
                  <a:srgbClr val="FFFFFF"/>
                </a:solidFill>
                <a:cs typeface="Mandali"/>
              </a:rPr>
              <a:t>ఆయన</a:t>
            </a:r>
            <a:r>
              <a:rPr lang="en-US" sz="3000" dirty="0">
                <a:solidFill>
                  <a:srgbClr val="FFFFFF"/>
                </a:solidFill>
                <a:cs typeface="Mandali"/>
              </a:rPr>
              <a:t> </a:t>
            </a:r>
            <a:r>
              <a:rPr lang="en-US" sz="3000" dirty="0" err="1">
                <a:solidFill>
                  <a:srgbClr val="FFFFFF"/>
                </a:solidFill>
                <a:cs typeface="Mandali"/>
              </a:rPr>
              <a:t>మోషేమీద</a:t>
            </a:r>
            <a:r>
              <a:rPr lang="en-US" sz="3000" dirty="0">
                <a:solidFill>
                  <a:srgbClr val="FFFFFF"/>
                </a:solidFill>
                <a:cs typeface="Mandali"/>
              </a:rPr>
              <a:t> </a:t>
            </a:r>
            <a:r>
              <a:rPr lang="en-US" sz="3000" dirty="0" err="1">
                <a:solidFill>
                  <a:srgbClr val="FFFFFF"/>
                </a:solidFill>
                <a:cs typeface="Mandali"/>
              </a:rPr>
              <a:t>కోపపడి</a:t>
            </a:r>
            <a:r>
              <a:rPr lang="en-US" sz="3000" dirty="0">
                <a:solidFill>
                  <a:srgbClr val="FFFFFF"/>
                </a:solidFill>
                <a:cs typeface="Mandali"/>
              </a:rPr>
              <a:t> </a:t>
            </a:r>
            <a:r>
              <a:rPr lang="en-US" sz="3000" dirty="0" err="1">
                <a:solidFill>
                  <a:srgbClr val="FFFFFF"/>
                </a:solidFill>
                <a:cs typeface="Mandali"/>
              </a:rPr>
              <a:t>లేవీయుడగు</a:t>
            </a:r>
            <a:r>
              <a:rPr lang="en-US" sz="3000" dirty="0">
                <a:solidFill>
                  <a:srgbClr val="FFFFFF"/>
                </a:solidFill>
                <a:cs typeface="Mandali"/>
              </a:rPr>
              <a:t> </a:t>
            </a:r>
            <a:r>
              <a:rPr lang="en-US" sz="3000" dirty="0" err="1">
                <a:solidFill>
                  <a:srgbClr val="FFFFFF"/>
                </a:solidFill>
                <a:cs typeface="Mandali"/>
              </a:rPr>
              <a:t>నీ</a:t>
            </a:r>
            <a:r>
              <a:rPr lang="en-US" sz="3000" dirty="0">
                <a:solidFill>
                  <a:srgbClr val="FFFFFF"/>
                </a:solidFill>
                <a:cs typeface="Mandali"/>
              </a:rPr>
              <a:t> </a:t>
            </a:r>
            <a:r>
              <a:rPr lang="en-US" sz="3000" dirty="0" err="1">
                <a:solidFill>
                  <a:srgbClr val="FFFFFF"/>
                </a:solidFill>
                <a:cs typeface="Mandali"/>
              </a:rPr>
              <a:t>అన్నయైన</a:t>
            </a:r>
            <a:r>
              <a:rPr lang="en-US" sz="3000" dirty="0">
                <a:solidFill>
                  <a:srgbClr val="FFFFFF"/>
                </a:solidFill>
                <a:cs typeface="Mandali"/>
              </a:rPr>
              <a:t> </a:t>
            </a:r>
            <a:r>
              <a:rPr lang="en-US" sz="3000" dirty="0" err="1">
                <a:solidFill>
                  <a:srgbClr val="FFFFFF"/>
                </a:solidFill>
                <a:cs typeface="Mandali"/>
              </a:rPr>
              <a:t>అహరోను</a:t>
            </a:r>
            <a:r>
              <a:rPr lang="en-US" sz="3000" dirty="0">
                <a:solidFill>
                  <a:srgbClr val="FFFFFF"/>
                </a:solidFill>
                <a:cs typeface="Mandali"/>
              </a:rPr>
              <a:t> </a:t>
            </a:r>
            <a:r>
              <a:rPr lang="en-US" sz="3000" dirty="0" err="1">
                <a:solidFill>
                  <a:srgbClr val="FFFFFF"/>
                </a:solidFill>
                <a:cs typeface="Mandali"/>
              </a:rPr>
              <a:t>లేడా</a:t>
            </a:r>
            <a:r>
              <a:rPr lang="en-US" sz="3000" dirty="0">
                <a:solidFill>
                  <a:srgbClr val="FFFFFF"/>
                </a:solidFill>
                <a:cs typeface="Mandali"/>
              </a:rPr>
              <a:t>? </a:t>
            </a:r>
            <a:r>
              <a:rPr lang="en-US" sz="3000" dirty="0" err="1">
                <a:solidFill>
                  <a:srgbClr val="FFFFFF"/>
                </a:solidFill>
                <a:cs typeface="Mandali"/>
              </a:rPr>
              <a:t>అతడు</a:t>
            </a:r>
            <a:r>
              <a:rPr lang="en-US" sz="3000" dirty="0">
                <a:solidFill>
                  <a:srgbClr val="FFFFFF"/>
                </a:solidFill>
                <a:cs typeface="Mandali"/>
              </a:rPr>
              <a:t> </a:t>
            </a:r>
            <a:r>
              <a:rPr lang="en-US" sz="3000" dirty="0" err="1">
                <a:solidFill>
                  <a:srgbClr val="FFFFFF"/>
                </a:solidFill>
                <a:cs typeface="Mandali"/>
              </a:rPr>
              <a:t>బాగుగా</a:t>
            </a:r>
            <a:r>
              <a:rPr lang="en-US" sz="3000" dirty="0">
                <a:solidFill>
                  <a:srgbClr val="FFFFFF"/>
                </a:solidFill>
                <a:cs typeface="Mandali"/>
              </a:rPr>
              <a:t> </a:t>
            </a:r>
            <a:r>
              <a:rPr lang="en-US" sz="3000" dirty="0" err="1">
                <a:solidFill>
                  <a:srgbClr val="FFFFFF"/>
                </a:solidFill>
                <a:cs typeface="Mandali"/>
              </a:rPr>
              <a:t>మాటలాడగలడని</a:t>
            </a:r>
            <a:r>
              <a:rPr lang="en-US" sz="3000" dirty="0">
                <a:solidFill>
                  <a:srgbClr val="FFFFFF"/>
                </a:solidFill>
                <a:cs typeface="Mandali"/>
              </a:rPr>
              <a:t> </a:t>
            </a:r>
            <a:r>
              <a:rPr lang="en-US" sz="3000" dirty="0" err="1">
                <a:solidFill>
                  <a:srgbClr val="FFFFFF"/>
                </a:solidFill>
                <a:cs typeface="Mandali"/>
              </a:rPr>
              <a:t>నేనెరుగుదును</a:t>
            </a:r>
            <a:r>
              <a:rPr lang="en-US" sz="3000" dirty="0">
                <a:solidFill>
                  <a:srgbClr val="FFFFFF"/>
                </a:solidFill>
                <a:cs typeface="Mandali"/>
              </a:rPr>
              <a:t>, </a:t>
            </a:r>
            <a:r>
              <a:rPr lang="en-US" sz="3000" dirty="0" err="1">
                <a:solidFill>
                  <a:srgbClr val="FFFFFF"/>
                </a:solidFill>
                <a:cs typeface="Mandali"/>
              </a:rPr>
              <a:t>ఇదిగో</a:t>
            </a:r>
            <a:r>
              <a:rPr lang="en-US" sz="3000" dirty="0">
                <a:solidFill>
                  <a:srgbClr val="FFFFFF"/>
                </a:solidFill>
                <a:cs typeface="Mandali"/>
              </a:rPr>
              <a:t> </a:t>
            </a:r>
            <a:r>
              <a:rPr lang="en-US" sz="3000" dirty="0" err="1">
                <a:solidFill>
                  <a:srgbClr val="FFFFFF"/>
                </a:solidFill>
                <a:cs typeface="Mandali"/>
              </a:rPr>
              <a:t>అతడు</a:t>
            </a:r>
            <a:r>
              <a:rPr lang="en-US" sz="3000" dirty="0">
                <a:solidFill>
                  <a:srgbClr val="FFFFFF"/>
                </a:solidFill>
                <a:cs typeface="Mandali"/>
              </a:rPr>
              <a:t> </a:t>
            </a:r>
            <a:r>
              <a:rPr lang="en-US" sz="3000" dirty="0" err="1">
                <a:solidFill>
                  <a:srgbClr val="FFFFFF"/>
                </a:solidFill>
                <a:cs typeface="Mandali"/>
              </a:rPr>
              <a:t>నిన్ను</a:t>
            </a:r>
            <a:r>
              <a:rPr lang="en-US" sz="3000" dirty="0">
                <a:solidFill>
                  <a:srgbClr val="FFFFFF"/>
                </a:solidFill>
                <a:cs typeface="Mandali"/>
              </a:rPr>
              <a:t> </a:t>
            </a:r>
            <a:r>
              <a:rPr lang="en-US" sz="3000" dirty="0" err="1">
                <a:solidFill>
                  <a:srgbClr val="FFFFFF"/>
                </a:solidFill>
                <a:cs typeface="Mandali"/>
              </a:rPr>
              <a:t>ఎదుర్కొన</a:t>
            </a:r>
            <a:r>
              <a:rPr lang="en-US" sz="3000" dirty="0">
                <a:solidFill>
                  <a:srgbClr val="FFFFFF"/>
                </a:solidFill>
                <a:cs typeface="Mandali"/>
              </a:rPr>
              <a:t> </a:t>
            </a:r>
            <a:r>
              <a:rPr lang="en-US" sz="3000" dirty="0" err="1">
                <a:solidFill>
                  <a:srgbClr val="FFFFFF"/>
                </a:solidFill>
                <a:cs typeface="Mandali"/>
              </a:rPr>
              <a:t>వచ్చుచున్నాడు</a:t>
            </a:r>
            <a:r>
              <a:rPr lang="en-US" sz="3000" dirty="0">
                <a:solidFill>
                  <a:srgbClr val="FFFFFF"/>
                </a:solidFill>
                <a:cs typeface="Mandali"/>
              </a:rPr>
              <a:t>, </a:t>
            </a:r>
            <a:r>
              <a:rPr lang="en-US" sz="3000" dirty="0" err="1">
                <a:solidFill>
                  <a:srgbClr val="FFFFFF"/>
                </a:solidFill>
                <a:cs typeface="Mandali"/>
              </a:rPr>
              <a:t>అతడు</a:t>
            </a:r>
            <a:r>
              <a:rPr lang="en-US" sz="3000" dirty="0">
                <a:solidFill>
                  <a:srgbClr val="FFFFFF"/>
                </a:solidFill>
                <a:cs typeface="Mandali"/>
              </a:rPr>
              <a:t> </a:t>
            </a:r>
            <a:r>
              <a:rPr lang="en-US" sz="3000" dirty="0" err="1">
                <a:solidFill>
                  <a:srgbClr val="FFFFFF"/>
                </a:solidFill>
                <a:cs typeface="Mandali"/>
              </a:rPr>
              <a:t>నిన్ను</a:t>
            </a:r>
            <a:r>
              <a:rPr lang="en-US" sz="3000" dirty="0">
                <a:solidFill>
                  <a:srgbClr val="FFFFFF"/>
                </a:solidFill>
                <a:cs typeface="Mandali"/>
              </a:rPr>
              <a:t> </a:t>
            </a:r>
            <a:r>
              <a:rPr lang="en-US" sz="3000" dirty="0" err="1">
                <a:solidFill>
                  <a:srgbClr val="FFFFFF"/>
                </a:solidFill>
                <a:cs typeface="Mandali"/>
              </a:rPr>
              <a:t>చూచి</a:t>
            </a:r>
            <a:r>
              <a:rPr lang="en-US" sz="3000" dirty="0">
                <a:solidFill>
                  <a:srgbClr val="FFFFFF"/>
                </a:solidFill>
                <a:cs typeface="Mandali"/>
              </a:rPr>
              <a:t> </a:t>
            </a:r>
            <a:r>
              <a:rPr lang="en-US" sz="3000" dirty="0" err="1">
                <a:solidFill>
                  <a:srgbClr val="FFFFFF"/>
                </a:solidFill>
                <a:cs typeface="Mandali"/>
              </a:rPr>
              <a:t>తన</a:t>
            </a:r>
            <a:r>
              <a:rPr lang="en-US" sz="3000" dirty="0">
                <a:solidFill>
                  <a:srgbClr val="FFFFFF"/>
                </a:solidFill>
                <a:cs typeface="Mandali"/>
              </a:rPr>
              <a:t> </a:t>
            </a:r>
            <a:r>
              <a:rPr lang="en-US" sz="3000" dirty="0" err="1">
                <a:solidFill>
                  <a:srgbClr val="FFFFFF"/>
                </a:solidFill>
                <a:cs typeface="Mandali"/>
              </a:rPr>
              <a:t>హృదయమందు</a:t>
            </a:r>
            <a:r>
              <a:rPr lang="en-US" sz="3000" dirty="0">
                <a:solidFill>
                  <a:srgbClr val="FFFFFF"/>
                </a:solidFill>
                <a:cs typeface="Mandali"/>
              </a:rPr>
              <a:t> </a:t>
            </a:r>
            <a:r>
              <a:rPr lang="en-US" sz="3000" dirty="0" err="1">
                <a:solidFill>
                  <a:srgbClr val="FFFFFF"/>
                </a:solidFill>
                <a:cs typeface="Mandali"/>
              </a:rPr>
              <a:t>సంతోషించును</a:t>
            </a:r>
            <a:r>
              <a:rPr lang="en-US" sz="3000" dirty="0">
                <a:solidFill>
                  <a:srgbClr val="FFFFFF"/>
                </a:solidFill>
                <a:cs typeface="Mandali"/>
              </a:rPr>
              <a:t>;</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30</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30:35</a:t>
            </a:r>
            <a:r>
              <a:rPr lang="en-US" sz="3000">
                <a:solidFill>
                  <a:srgbClr val="FFFFFF"/>
                </a:solidFill>
                <a:cs typeface="Mandali"/>
              </a:rPr>
              <a:t> వాటితో ధూపద్రవ్యమును చేయవలెను; అది సుగంధద్రవ్యమేళకుని పనిచొప్పున కలపబడి, ఉప్పు గలదియు స్వచ్ఛమైనదియు పరిశుద్ధమైనదియునైన సుగంధ ధూపసంభారము. </a:t>
            </a:r>
          </a:p>
          <a:p>
            <a:pPr algn="just">
              <a:lnSpc>
                <a:spcPct val="150000"/>
              </a:lnSpc>
              <a:buNone/>
            </a:pPr>
            <a:r>
              <a:rPr lang="en-US" sz="3000" b="1">
                <a:solidFill>
                  <a:srgbClr val="FFFFFF"/>
                </a:solidFill>
                <a:cs typeface="Mandali"/>
              </a:rPr>
              <a:t>30:36</a:t>
            </a:r>
            <a:r>
              <a:rPr lang="en-US" sz="3000">
                <a:solidFill>
                  <a:srgbClr val="FFFFFF"/>
                </a:solidFill>
                <a:cs typeface="Mandali"/>
              </a:rPr>
              <a:t> దానిలో కొంచెము పొడిచేసి నేను నిన్ను కలిసికొను ప్రత్యక్షపు గుడారములోని సాక్ష్యపు మందసము నెదుట దాని నుంచవలెను. అది మీకు అతిపరిశుద్ధముగా ఉండవలెను.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30</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30:37</a:t>
            </a:r>
            <a:r>
              <a:rPr lang="en-US" sz="3000">
                <a:solidFill>
                  <a:srgbClr val="FFFFFF"/>
                </a:solidFill>
                <a:cs typeface="Mandali"/>
              </a:rPr>
              <a:t> నీవు చేయవలసిన ఆ ధూపద్రవ్యమును దాని మేళనము చొప్పున మీ నిమిత్తము మీరు చేసికొనకూడదు. అది యెహోవాకు ప్రతిష్ఠితమైనదిగా ఎంచవలెను.</a:t>
            </a:r>
          </a:p>
          <a:p>
            <a:pPr algn="just">
              <a:lnSpc>
                <a:spcPct val="150000"/>
              </a:lnSpc>
              <a:buNone/>
            </a:pPr>
            <a:r>
              <a:rPr lang="en-US" sz="3000" b="1">
                <a:solidFill>
                  <a:srgbClr val="FFFFFF"/>
                </a:solidFill>
                <a:cs typeface="Mandali"/>
              </a:rPr>
              <a:t>30:38</a:t>
            </a:r>
            <a:r>
              <a:rPr lang="en-US" sz="3000">
                <a:solidFill>
                  <a:srgbClr val="FFFFFF"/>
                </a:solidFill>
                <a:cs typeface="Mandali"/>
              </a:rPr>
              <a:t> దాని వాసన చూచుటకు దానివంటిది చేయువాడు తన ప్రజలలోనుండి కొట్టివేయబడును.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667000"/>
            <a:ext cx="11430000" cy="1270000"/>
          </a:xfrm>
        </p:spPr>
        <p:txBody>
          <a:bodyPr/>
          <a:lstStyle/>
          <a:p>
            <a:pPr algn="ctr"/>
            <a:r>
              <a:rPr lang="en-US" sz="5000" b="1">
                <a:solidFill>
                  <a:srgbClr val="FFFFFF"/>
                </a:solidFill>
                <a:cs typeface="Mandali"/>
              </a:rPr>
              <a:t>నిర్గమకాండము</a:t>
            </a:r>
          </a:p>
        </p:txBody>
      </p:sp>
      <p:sp>
        <p:nvSpPr>
          <p:cNvPr id="3" name="Subtitle 2"/>
          <p:cNvSpPr>
            <a:spLocks noGrp="1"/>
          </p:cNvSpPr>
          <p:nvPr>
            <p:ph type="subTitle" idx="1"/>
          </p:nvPr>
        </p:nvSpPr>
        <p:spPr>
          <a:xfrm>
            <a:off x="304800" y="4064000"/>
            <a:ext cx="11430000" cy="2540000"/>
          </a:xfrm>
        </p:spPr>
        <p:txBody>
          <a:bodyPr>
            <a:normAutofit lnSpcReduction="10000"/>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US" sz="3000" b="1">
                <a:solidFill>
                  <a:srgbClr val="FFFFFF"/>
                </a:solidFill>
                <a:cs typeface="Mandali"/>
              </a:rPr>
              <a:t>అధ్యాయము 31
పరిశుద్ధ గ్రంధము
www.TeluguBibleStudy.com</a:t>
            </a:r>
          </a:p>
        </p:txBody>
      </p:sp>
      <p:pic>
        <p:nvPicPr>
          <p:cNvPr id="4" name="Picture 4"/>
          <p:cNvPicPr>
            <a:picLocks noChangeAspect="1"/>
          </p:cNvPicPr>
          <p:nvPr/>
        </p:nvPicPr>
        <p:blipFill>
          <a:blip r:embed="rId2"/>
          <a:stretch>
            <a:fillRect/>
          </a:stretch>
        </p:blipFill>
        <p:spPr>
          <a:xfrm>
            <a:off x="4445000" y="127000"/>
            <a:ext cx="2540000" cy="2540000"/>
          </a:xfrm>
          <a:prstGeom prst="rect">
            <a:avLst/>
          </a:prstGeom>
        </p:spPr>
      </p:pic>
    </p:spTree>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31</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31:1</a:t>
            </a:r>
            <a:r>
              <a:rPr lang="en-US" sz="3000">
                <a:solidFill>
                  <a:srgbClr val="FFFFFF"/>
                </a:solidFill>
                <a:cs typeface="Mandali"/>
              </a:rPr>
              <a:t> మరియు యెహోవా మోషేతో ఇట్లనెను</a:t>
            </a:r>
          </a:p>
          <a:p>
            <a:pPr algn="just">
              <a:lnSpc>
                <a:spcPct val="150000"/>
              </a:lnSpc>
              <a:buNone/>
            </a:pPr>
            <a:r>
              <a:rPr lang="en-US" sz="3000" b="1">
                <a:solidFill>
                  <a:srgbClr val="FFFFFF"/>
                </a:solidFill>
                <a:cs typeface="Mandali"/>
              </a:rPr>
              <a:t>31:2</a:t>
            </a:r>
            <a:r>
              <a:rPr lang="en-US" sz="3000">
                <a:solidFill>
                  <a:srgbClr val="FFFFFF"/>
                </a:solidFill>
                <a:cs typeface="Mandali"/>
              </a:rPr>
              <a:t> చూడుము; నేను యూదా గోత్రములో హూరు మనుమడును ఊరు కుమారుడునైన బెసలేలు అను పేరుగల వానిని పిలిచితిని.</a:t>
            </a:r>
          </a:p>
          <a:p>
            <a:pPr algn="just">
              <a:lnSpc>
                <a:spcPct val="150000"/>
              </a:lnSpc>
              <a:buNone/>
            </a:pPr>
            <a:r>
              <a:rPr lang="en-US" sz="3000" b="1">
                <a:solidFill>
                  <a:srgbClr val="FFFFFF"/>
                </a:solidFill>
                <a:cs typeface="Mandali"/>
              </a:rPr>
              <a:t>31:3</a:t>
            </a:r>
            <a:r>
              <a:rPr lang="en-US" sz="3000">
                <a:solidFill>
                  <a:srgbClr val="FFFFFF"/>
                </a:solidFill>
                <a:cs typeface="Mandali"/>
              </a:rPr>
              <a:t> విచిత్రమైన పనులను కల్పించుటకును బంగారుతోను వెండితోను ఇత్తడితోను పని చేయుటకును పొదుగుటకై </a:t>
            </a:r>
          </a:p>
          <a:p>
            <a:pPr algn="just">
              <a:lnSpc>
                <a:spcPct val="150000"/>
              </a:lnSpc>
              <a:buNone/>
            </a:pPr>
            <a:r>
              <a:rPr lang="en-US" sz="3000" b="1">
                <a:solidFill>
                  <a:srgbClr val="FFFFFF"/>
                </a:solidFill>
                <a:cs typeface="Mandali"/>
              </a:rPr>
              <a:t>31:4</a:t>
            </a:r>
            <a:r>
              <a:rPr lang="en-US" sz="3000">
                <a:solidFill>
                  <a:srgbClr val="FFFFFF"/>
                </a:solidFill>
                <a:cs typeface="Mandali"/>
              </a:rPr>
              <a:t> రత్నములను సాన బెట్టుటకును కఱ్ఱనుకోసి చెక్కుటకును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31</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31:5</a:t>
            </a:r>
            <a:r>
              <a:rPr lang="en-US" sz="3000">
                <a:solidFill>
                  <a:srgbClr val="FFFFFF"/>
                </a:solidFill>
                <a:cs typeface="Mandali"/>
              </a:rPr>
              <a:t> సమస్త విధములైన పనులను చేయుటకును జ్ఞాన విద్యా వివేకములును సమస్తమైన పనుల నేర్పును వానికి కలుగునట్లు వానిని దేవుని ఆత్మపూర్ణునిగా చేసియున్నాను.</a:t>
            </a:r>
          </a:p>
          <a:p>
            <a:pPr algn="just">
              <a:lnSpc>
                <a:spcPct val="150000"/>
              </a:lnSpc>
              <a:buNone/>
            </a:pPr>
            <a:r>
              <a:rPr lang="en-US" sz="3000" b="1">
                <a:solidFill>
                  <a:srgbClr val="FFFFFF"/>
                </a:solidFill>
                <a:cs typeface="Mandali"/>
              </a:rPr>
              <a:t>31:6</a:t>
            </a:r>
            <a:r>
              <a:rPr lang="en-US" sz="3000">
                <a:solidFill>
                  <a:srgbClr val="FFFFFF"/>
                </a:solidFill>
                <a:cs typeface="Mandali"/>
              </a:rPr>
              <a:t> మరియు నేను దాను గోత్రములోని అహీసామాకు కుమారుడైన అహోలీయాబును అతనికి తోడు చేసితిని. నేను నీకాజ్ఞాపించినవన్నియు చేయునట్లు జ్ఞాన హృదయులందరి హృదయములలో జ్ఞానమును ఉంచియున్నాను.</a:t>
            </a:r>
          </a:p>
          <a:p>
            <a:pPr algn="just">
              <a:lnSpc>
                <a:spcPct val="150000"/>
              </a:lnSpc>
              <a:buNone/>
            </a:pPr>
            <a:r>
              <a:rPr lang="en-US" sz="3000" b="1">
                <a:solidFill>
                  <a:srgbClr val="FFFFFF"/>
                </a:solidFill>
                <a:cs typeface="Mandali"/>
              </a:rPr>
              <a:t>31:7</a:t>
            </a:r>
            <a:r>
              <a:rPr lang="en-US" sz="3000">
                <a:solidFill>
                  <a:srgbClr val="FFFFFF"/>
                </a:solidFill>
                <a:cs typeface="Mandali"/>
              </a:rPr>
              <a:t> ప్రత్యక్షపు గుడారమును సాక్ష్యపు మందసమును దానిమీదనున్న కరుణాపీఠమును ఆ గుడారపు ఉపకరణములన్నిటిని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31</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31:8</a:t>
            </a:r>
            <a:r>
              <a:rPr lang="en-US" sz="3000">
                <a:solidFill>
                  <a:srgbClr val="FFFFFF"/>
                </a:solidFill>
                <a:cs typeface="Mandali"/>
              </a:rPr>
              <a:t> బల్లను దాని ఉపకరణములను నిర్మలమైన దీపవృక్షమును దాని ఉపకరణములన్నిటిని ధూపవేదికను</a:t>
            </a:r>
          </a:p>
          <a:p>
            <a:pPr algn="just">
              <a:lnSpc>
                <a:spcPct val="150000"/>
              </a:lnSpc>
              <a:buNone/>
            </a:pPr>
            <a:r>
              <a:rPr lang="en-US" sz="3000" b="1">
                <a:solidFill>
                  <a:srgbClr val="FFFFFF"/>
                </a:solidFill>
                <a:cs typeface="Mandali"/>
              </a:rPr>
              <a:t>31:9</a:t>
            </a:r>
            <a:r>
              <a:rPr lang="en-US" sz="3000">
                <a:solidFill>
                  <a:srgbClr val="FFFFFF"/>
                </a:solidFill>
                <a:cs typeface="Mandali"/>
              </a:rPr>
              <a:t> దహనబలిపీఠమును దాని ఉపకరణములన్నిటిని గంగాళమును దాని పీటను</a:t>
            </a:r>
          </a:p>
          <a:p>
            <a:pPr algn="just">
              <a:lnSpc>
                <a:spcPct val="150000"/>
              </a:lnSpc>
              <a:buNone/>
            </a:pPr>
            <a:r>
              <a:rPr lang="en-US" sz="3000" b="1">
                <a:solidFill>
                  <a:srgbClr val="FFFFFF"/>
                </a:solidFill>
                <a:cs typeface="Mandali"/>
              </a:rPr>
              <a:t>31:10</a:t>
            </a:r>
            <a:r>
              <a:rPr lang="en-US" sz="3000">
                <a:solidFill>
                  <a:srgbClr val="FFFFFF"/>
                </a:solidFill>
                <a:cs typeface="Mandali"/>
              </a:rPr>
              <a:t> యాజకసేవ చేయునట్లు సేవా వస్త్రములను యాజకుడైన అహరోనుయొక్క ప్రతిష్ఠిత వస్త్రములను అతని కుమారుల వస్త్రములను</a:t>
            </a:r>
          </a:p>
          <a:p>
            <a:pPr algn="just">
              <a:lnSpc>
                <a:spcPct val="150000"/>
              </a:lnSpc>
              <a:buNone/>
            </a:pPr>
            <a:r>
              <a:rPr lang="en-US" sz="3000" b="1">
                <a:solidFill>
                  <a:srgbClr val="FFFFFF"/>
                </a:solidFill>
                <a:cs typeface="Mandali"/>
              </a:rPr>
              <a:t>31:11</a:t>
            </a:r>
            <a:r>
              <a:rPr lang="en-US" sz="3000">
                <a:solidFill>
                  <a:srgbClr val="FFFFFF"/>
                </a:solidFill>
                <a:cs typeface="Mandali"/>
              </a:rPr>
              <a:t> అభిషేకతైలమును పరిశుద్ధ స్థలముకొరకు పరిమళ ధూపద్రవ్యములను నేను నీకాజ్ఞాపించిన ప్రకారముగా వారు సమస్తమును చేయవలెను.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31</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31:12</a:t>
            </a:r>
            <a:r>
              <a:rPr lang="en-US" sz="3000">
                <a:solidFill>
                  <a:srgbClr val="FFFFFF"/>
                </a:solidFill>
                <a:cs typeface="Mandali"/>
              </a:rPr>
              <a:t> మరియు యెహోవా మోషేతో ఇట్లనెను నీవు ఇశ్రాయేలీయులతో నిజముగా మీరు నేను నియమించిన విశ్రాంతిదినములను ఆచరింపవలెను;</a:t>
            </a:r>
          </a:p>
          <a:p>
            <a:pPr algn="just">
              <a:lnSpc>
                <a:spcPct val="150000"/>
              </a:lnSpc>
              <a:buNone/>
            </a:pPr>
            <a:r>
              <a:rPr lang="en-US" sz="3000" b="1">
                <a:solidFill>
                  <a:srgbClr val="FFFFFF"/>
                </a:solidFill>
                <a:cs typeface="Mandali"/>
              </a:rPr>
              <a:t>31:13</a:t>
            </a:r>
            <a:r>
              <a:rPr lang="en-US" sz="3000">
                <a:solidFill>
                  <a:srgbClr val="FFFFFF"/>
                </a:solidFill>
                <a:cs typeface="Mandali"/>
              </a:rPr>
              <a:t> మిమ్మును పరిశుద్ధపరచు యెహోవాను నేనే అని తెలిసికొనునట్లు అది మీ తరతరములకు నాకును మీకును గురుతగును.</a:t>
            </a:r>
          </a:p>
          <a:p>
            <a:pPr algn="just">
              <a:lnSpc>
                <a:spcPct val="150000"/>
              </a:lnSpc>
              <a:buNone/>
            </a:pPr>
            <a:r>
              <a:rPr lang="en-US" sz="3000" b="1">
                <a:solidFill>
                  <a:srgbClr val="FFFFFF"/>
                </a:solidFill>
                <a:cs typeface="Mandali"/>
              </a:rPr>
              <a:t>31:14</a:t>
            </a:r>
            <a:r>
              <a:rPr lang="en-US" sz="3000">
                <a:solidFill>
                  <a:srgbClr val="FFFFFF"/>
                </a:solidFill>
                <a:cs typeface="Mandali"/>
              </a:rPr>
              <a:t> కావున మీరు విశ్రాంతిదినము నాచరింపవలెను. నిశ్చయముగా అది మీకు పరిశుద్ధము; దానిని అపవిత్ర పరచువాడు తన ప్రజలలోనుండి కొట్టివేయబడును.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31</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31:15</a:t>
            </a:r>
            <a:r>
              <a:rPr lang="en-US" sz="3000">
                <a:solidFill>
                  <a:srgbClr val="FFFFFF"/>
                </a:solidFill>
                <a:cs typeface="Mandali"/>
              </a:rPr>
              <a:t> ఆరు దినములు పనిచేయవచ్చును; ఏడవదినము యెహోవాకు ప్రతిష్ఠితమైన విశ్రాంతిదినము. ఆ విశ్రాంతిదినమున పనిచేయు ప్రతివాడును తప్పక మరణశిక్ష నొందును.</a:t>
            </a:r>
          </a:p>
          <a:p>
            <a:pPr algn="just">
              <a:lnSpc>
                <a:spcPct val="150000"/>
              </a:lnSpc>
              <a:buNone/>
            </a:pPr>
            <a:r>
              <a:rPr lang="en-US" sz="3000" b="1">
                <a:solidFill>
                  <a:srgbClr val="FFFFFF"/>
                </a:solidFill>
                <a:cs typeface="Mandali"/>
              </a:rPr>
              <a:t>31:16</a:t>
            </a:r>
            <a:r>
              <a:rPr lang="en-US" sz="3000">
                <a:solidFill>
                  <a:srgbClr val="FFFFFF"/>
                </a:solidFill>
                <a:cs typeface="Mandali"/>
              </a:rPr>
              <a:t> ఇశ్రాయేలీయులు తమ తర తరములకు విశ్రాంతిదినాచారమును అనుసరించి ఆ దినము నాచరింపవలెను; అది నిత్య నిబంధన.</a:t>
            </a:r>
          </a:p>
          <a:p>
            <a:pPr algn="just">
              <a:lnSpc>
                <a:spcPct val="150000"/>
              </a:lnSpc>
              <a:buNone/>
            </a:pPr>
            <a:r>
              <a:rPr lang="en-US" sz="3000" b="1">
                <a:solidFill>
                  <a:srgbClr val="FFFFFF"/>
                </a:solidFill>
                <a:cs typeface="Mandali"/>
              </a:rPr>
              <a:t>31:17</a:t>
            </a:r>
            <a:r>
              <a:rPr lang="en-US" sz="3000">
                <a:solidFill>
                  <a:srgbClr val="FFFFFF"/>
                </a:solidFill>
                <a:cs typeface="Mandali"/>
              </a:rPr>
              <a:t> నాకును ఇశ్రాయేలీయులకును అది ఎల్లప్పుడును గురుతైయుండును; ఏలయనగా ఆరు దినములు యెహోవా భూమ్యాకాశములను సృజించి యేడవ దినమున పని మాని విశ్రమించెనని చెప్పుము.</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31</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31:18</a:t>
            </a:r>
            <a:r>
              <a:rPr lang="en-US" sz="3000">
                <a:solidFill>
                  <a:srgbClr val="FFFFFF"/>
                </a:solidFill>
                <a:cs typeface="Mandali"/>
              </a:rPr>
              <a:t> మరియు ఆయన సీనాయి కొండమీద మోషేతో మాటలాడుట చాలించిన తరువాత ఆయన తన శాసనములుగల రెండు పలకలను, అనగా దేవుని వ్రేలితో వ్రాయబడిన రాతి పలకలను అతనికిచ్చెను.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667000"/>
            <a:ext cx="11430000" cy="1270000"/>
          </a:xfrm>
        </p:spPr>
        <p:txBody>
          <a:bodyPr/>
          <a:lstStyle/>
          <a:p>
            <a:pPr algn="ctr"/>
            <a:r>
              <a:rPr lang="en-US" sz="5000" b="1">
                <a:solidFill>
                  <a:srgbClr val="FFFFFF"/>
                </a:solidFill>
                <a:cs typeface="Mandali"/>
              </a:rPr>
              <a:t>నిర్గమకాండము</a:t>
            </a:r>
          </a:p>
        </p:txBody>
      </p:sp>
      <p:sp>
        <p:nvSpPr>
          <p:cNvPr id="3" name="Subtitle 2"/>
          <p:cNvSpPr>
            <a:spLocks noGrp="1"/>
          </p:cNvSpPr>
          <p:nvPr>
            <p:ph type="subTitle" idx="1"/>
          </p:nvPr>
        </p:nvSpPr>
        <p:spPr>
          <a:xfrm>
            <a:off x="304800" y="4064000"/>
            <a:ext cx="11430000" cy="2540000"/>
          </a:xfrm>
        </p:spPr>
        <p:txBody>
          <a:bodyPr>
            <a:normAutofit lnSpcReduction="10000"/>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US" sz="3000" b="1">
                <a:solidFill>
                  <a:srgbClr val="FFFFFF"/>
                </a:solidFill>
                <a:cs typeface="Mandali"/>
              </a:rPr>
              <a:t>అధ్యాయము 32
పరిశుద్ధ గ్రంధము
www.TeluguBibleStudy.com</a:t>
            </a:r>
          </a:p>
        </p:txBody>
      </p:sp>
      <p:pic>
        <p:nvPicPr>
          <p:cNvPr id="4" name="Picture 4"/>
          <p:cNvPicPr>
            <a:picLocks noChangeAspect="1"/>
          </p:cNvPicPr>
          <p:nvPr/>
        </p:nvPicPr>
        <p:blipFill>
          <a:blip r:embed="rId2"/>
          <a:stretch>
            <a:fillRect/>
          </a:stretch>
        </p:blipFill>
        <p:spPr>
          <a:xfrm>
            <a:off x="4445000" y="127000"/>
            <a:ext cx="2540000" cy="25400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4</a:t>
            </a:r>
          </a:p>
        </p:txBody>
      </p:sp>
      <p:sp>
        <p:nvSpPr>
          <p:cNvPr id="3" name="Content Placeholder 2"/>
          <p:cNvSpPr>
            <a:spLocks noGrp="1"/>
          </p:cNvSpPr>
          <p:nvPr>
            <p:ph idx="1"/>
          </p:nvPr>
        </p:nvSpPr>
        <p:spPr/>
        <p:txBody>
          <a:bodyPr>
            <a:normAutofit fontScale="92500" lnSpcReduction="10000"/>
          </a:bodyPr>
          <a:lstStyle/>
          <a:p>
            <a:pPr algn="just">
              <a:lnSpc>
                <a:spcPct val="150000"/>
              </a:lnSpc>
              <a:buNone/>
            </a:pPr>
            <a:r>
              <a:rPr lang="en-US" sz="3000" b="1">
                <a:solidFill>
                  <a:srgbClr val="FFFFFF"/>
                </a:solidFill>
                <a:cs typeface="Mandali"/>
              </a:rPr>
              <a:t>4:15</a:t>
            </a:r>
            <a:r>
              <a:rPr lang="en-US" sz="3000">
                <a:solidFill>
                  <a:srgbClr val="FFFFFF"/>
                </a:solidFill>
                <a:cs typeface="Mandali"/>
              </a:rPr>
              <a:t> నీవు అతనితో మాటలాడి అతని నోటికి మాటలు అందించవలెను, నేను నీ నోటికి అతని నోటికి తోడైయుండి, మీరు చేయవలసినదానిని మీకు బోధించెదను.</a:t>
            </a:r>
          </a:p>
          <a:p>
            <a:pPr algn="just">
              <a:lnSpc>
                <a:spcPct val="150000"/>
              </a:lnSpc>
              <a:buNone/>
            </a:pPr>
            <a:r>
              <a:rPr lang="en-US" sz="3000" b="1">
                <a:solidFill>
                  <a:srgbClr val="FFFFFF"/>
                </a:solidFill>
                <a:cs typeface="Mandali"/>
              </a:rPr>
              <a:t>4:16</a:t>
            </a:r>
            <a:r>
              <a:rPr lang="en-US" sz="3000">
                <a:solidFill>
                  <a:srgbClr val="FFFFFF"/>
                </a:solidFill>
                <a:cs typeface="Mandali"/>
              </a:rPr>
              <a:t> అతడే నీకు బదులు జనులతో మాటలాడును, అతడే నీకు నోరుగానుండును, నీవు అతనికి దేవుడవుగా ఉందువు.</a:t>
            </a:r>
          </a:p>
          <a:p>
            <a:pPr algn="just">
              <a:lnSpc>
                <a:spcPct val="150000"/>
              </a:lnSpc>
              <a:buNone/>
            </a:pPr>
            <a:r>
              <a:rPr lang="en-US" sz="3000" b="1">
                <a:solidFill>
                  <a:srgbClr val="FFFFFF"/>
                </a:solidFill>
                <a:cs typeface="Mandali"/>
              </a:rPr>
              <a:t>4:17</a:t>
            </a:r>
            <a:r>
              <a:rPr lang="en-US" sz="3000">
                <a:solidFill>
                  <a:srgbClr val="FFFFFF"/>
                </a:solidFill>
                <a:cs typeface="Mandali"/>
              </a:rPr>
              <a:t> ఈ కఱ్ఱను చేతపట్టుకొని దానితో ఆ సూచక క్రియలు చేయవలెనని చెప్పెను.</a:t>
            </a:r>
          </a:p>
          <a:p>
            <a:pPr algn="just">
              <a:lnSpc>
                <a:spcPct val="150000"/>
              </a:lnSpc>
              <a:buNone/>
            </a:pPr>
            <a:r>
              <a:rPr lang="en-US" sz="3000" b="1">
                <a:solidFill>
                  <a:srgbClr val="FFFFFF"/>
                </a:solidFill>
                <a:cs typeface="Mandali"/>
              </a:rPr>
              <a:t>4:18</a:t>
            </a:r>
            <a:r>
              <a:rPr lang="en-US" sz="3000">
                <a:solidFill>
                  <a:srgbClr val="FFFFFF"/>
                </a:solidFill>
                <a:cs typeface="Mandali"/>
              </a:rPr>
              <a:t> అటుతరువాత మోషే బయలుదేరి తన మామయైన యిత్రో యొద్దకు తిరిగి వెళ్లి సెలవైనయెడల నేను ఐగుప్తులోనున్న నా బంధువుల యొద్దకు మరల పోయి వారింక సజీవులై యున్నారేమో చూచెదనని అతనితో చెప్పగా ఇత్రో - క్షేమముగా వెళ్లుమని మోషేతో అనెను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32</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32:1</a:t>
            </a:r>
            <a:r>
              <a:rPr lang="en-US" sz="3000">
                <a:solidFill>
                  <a:srgbClr val="FFFFFF"/>
                </a:solidFill>
                <a:cs typeface="Mandali"/>
              </a:rPr>
              <a:t> మాషే కొండ దిగకుండ తడవుచేయుట ప్రజలు చూచినప్పుడు ఆ ప్రజలు అహరోనునొద్దకు కూడి వచ్చి లెమ్ము, మా ముందర నడుచుటకు ఒక దేవతను మాకొరకు చేయుము. ఐగుప్తులోనుండి మమ్మును రప్పించిన ఆ మోషే అనువాడు ఏమాయెనో మాకు తెలియదని అతనితో చెప్పిరి.</a:t>
            </a:r>
          </a:p>
          <a:p>
            <a:pPr algn="just">
              <a:lnSpc>
                <a:spcPct val="150000"/>
              </a:lnSpc>
              <a:buNone/>
            </a:pPr>
            <a:r>
              <a:rPr lang="en-US" sz="3000" b="1">
                <a:solidFill>
                  <a:srgbClr val="FFFFFF"/>
                </a:solidFill>
                <a:cs typeface="Mandali"/>
              </a:rPr>
              <a:t>32:2</a:t>
            </a:r>
            <a:r>
              <a:rPr lang="en-US" sz="3000">
                <a:solidFill>
                  <a:srgbClr val="FFFFFF"/>
                </a:solidFill>
                <a:cs typeface="Mandali"/>
              </a:rPr>
              <a:t> అందుకు అహరోను మీ భార్యలకు మీ కుమారులకు మీ కుమార్తెలకు చెవులనున్న బంగారు పోగులను తీసి నాయొద్దకు తెండని వారితో చెప్పగా</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32</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32:3</a:t>
            </a:r>
            <a:r>
              <a:rPr lang="en-US" sz="3000">
                <a:solidFill>
                  <a:srgbClr val="FFFFFF"/>
                </a:solidFill>
                <a:cs typeface="Mandali"/>
              </a:rPr>
              <a:t> ప్రజలందరు తమ చెవులనున్న బంగారు పోగులను తీసి అహరోను నొద్దకు తెచ్చిరి.</a:t>
            </a:r>
          </a:p>
          <a:p>
            <a:pPr algn="just">
              <a:lnSpc>
                <a:spcPct val="150000"/>
              </a:lnSpc>
              <a:buNone/>
            </a:pPr>
            <a:r>
              <a:rPr lang="en-US" sz="3000" b="1">
                <a:solidFill>
                  <a:srgbClr val="FFFFFF"/>
                </a:solidFill>
                <a:cs typeface="Mandali"/>
              </a:rPr>
              <a:t>32:4</a:t>
            </a:r>
            <a:r>
              <a:rPr lang="en-US" sz="3000">
                <a:solidFill>
                  <a:srgbClr val="FFFFFF"/>
                </a:solidFill>
                <a:cs typeface="Mandali"/>
              </a:rPr>
              <a:t> అతడు వారియొద్ద వాటిని తీసికొని పోగరతో రూపమును ఏర్పరచి దానిని పోతపోసిన దూడగా చేసెను. అప్పుడు వారు ఓ ఇశ్రాయేలూ, ఐగుప్తు దేశములోనుండి నిన్ను రప్పించిన నీ దేవుడు ఇదే అనిరి.</a:t>
            </a:r>
          </a:p>
          <a:p>
            <a:pPr algn="just">
              <a:lnSpc>
                <a:spcPct val="150000"/>
              </a:lnSpc>
              <a:buNone/>
            </a:pPr>
            <a:r>
              <a:rPr lang="en-US" sz="3000" b="1">
                <a:solidFill>
                  <a:srgbClr val="FFFFFF"/>
                </a:solidFill>
                <a:cs typeface="Mandali"/>
              </a:rPr>
              <a:t>32:5</a:t>
            </a:r>
            <a:r>
              <a:rPr lang="en-US" sz="3000">
                <a:solidFill>
                  <a:srgbClr val="FFFFFF"/>
                </a:solidFill>
                <a:cs typeface="Mandali"/>
              </a:rPr>
              <a:t> అహరోను అది చూచి దాని యెదుట ఒక బలిపీఠము కట్టించెను. మరియు అహరోను రేపు యెహోవాకు పండుగ జరుగునని చాటింపగా</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32</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32:6</a:t>
            </a:r>
            <a:r>
              <a:rPr lang="en-US" sz="3000">
                <a:solidFill>
                  <a:srgbClr val="FFFFFF"/>
                </a:solidFill>
                <a:cs typeface="Mandali"/>
              </a:rPr>
              <a:t> మరునాడు వారు ఉదయమున లేచి దహన బలులను సమాధాన బలులనర్పించిరి. అప్పుడు జనులు తినుటకును త్రాగుటకును కూర్చుండి ఆడుటకు లేచిరి.</a:t>
            </a:r>
          </a:p>
          <a:p>
            <a:pPr algn="just">
              <a:lnSpc>
                <a:spcPct val="150000"/>
              </a:lnSpc>
              <a:buNone/>
            </a:pPr>
            <a:r>
              <a:rPr lang="en-US" sz="3000" b="1">
                <a:solidFill>
                  <a:srgbClr val="FFFFFF"/>
                </a:solidFill>
                <a:cs typeface="Mandali"/>
              </a:rPr>
              <a:t>32:7</a:t>
            </a:r>
            <a:r>
              <a:rPr lang="en-US" sz="3000">
                <a:solidFill>
                  <a:srgbClr val="FFFFFF"/>
                </a:solidFill>
                <a:cs typeface="Mandali"/>
              </a:rPr>
              <a:t> కాగా యెహోవా మోషేతో ఇట్లనెను నీవు దిగివెళ్లుము; ఐగుప్తు దేశమునుండి నీవు రప్పించిన నీ ప్రజలు చెడిపోయిరి. </a:t>
            </a:r>
          </a:p>
          <a:p>
            <a:pPr algn="just">
              <a:lnSpc>
                <a:spcPct val="150000"/>
              </a:lnSpc>
              <a:buNone/>
            </a:pPr>
            <a:r>
              <a:rPr lang="en-US" sz="3000" b="1">
                <a:solidFill>
                  <a:srgbClr val="FFFFFF"/>
                </a:solidFill>
                <a:cs typeface="Mandali"/>
              </a:rPr>
              <a:t>32:8</a:t>
            </a:r>
            <a:r>
              <a:rPr lang="en-US" sz="3000">
                <a:solidFill>
                  <a:srgbClr val="FFFFFF"/>
                </a:solidFill>
                <a:cs typeface="Mandali"/>
              </a:rPr>
              <a:t> నేను వారికి నియమించిన త్రోవనుండి త్వరగా తొలగిపోయి తమకొరకు పోతపోసిన దూడను చేసికొని దానికి సాగిలపడి బలినర్పించి ఓయి ఇశ్రాయేలూ, ఐగుప్తు దేశమునుండి నిన్ను రప్పించిన నీ దేవుడు ఇదే అని చెప్పుకొనిరనెను.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32</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32:9</a:t>
            </a:r>
            <a:r>
              <a:rPr lang="en-US" sz="3000">
                <a:solidFill>
                  <a:srgbClr val="FFFFFF"/>
                </a:solidFill>
                <a:cs typeface="Mandali"/>
              </a:rPr>
              <a:t> మరియు యెహోవా ఇట్లనెను నేను ఈ ప్రజలను చూచియున్నాను; ఇదిగో వారు లోబడనొల్లని ప్రజలు.</a:t>
            </a:r>
          </a:p>
          <a:p>
            <a:pPr algn="just">
              <a:lnSpc>
                <a:spcPct val="150000"/>
              </a:lnSpc>
              <a:buNone/>
            </a:pPr>
            <a:r>
              <a:rPr lang="en-US" sz="3000" b="1">
                <a:solidFill>
                  <a:srgbClr val="FFFFFF"/>
                </a:solidFill>
                <a:cs typeface="Mandali"/>
              </a:rPr>
              <a:t>32:10</a:t>
            </a:r>
            <a:r>
              <a:rPr lang="en-US" sz="3000">
                <a:solidFill>
                  <a:srgbClr val="FFFFFF"/>
                </a:solidFill>
                <a:cs typeface="Mandali"/>
              </a:rPr>
              <a:t> కావున నీవు ఊరకుండుము; నా కోపము వారిమీద మండును, నేను వారిని కాల్చివేసి నిన్ను గొప్ప జనముగా చేసెదనని మోషేతో చెప్పగా</a:t>
            </a:r>
          </a:p>
          <a:p>
            <a:pPr algn="just">
              <a:lnSpc>
                <a:spcPct val="150000"/>
              </a:lnSpc>
              <a:buNone/>
            </a:pPr>
            <a:r>
              <a:rPr lang="en-US" sz="3000" b="1">
                <a:solidFill>
                  <a:srgbClr val="FFFFFF"/>
                </a:solidFill>
                <a:cs typeface="Mandali"/>
              </a:rPr>
              <a:t>32:11</a:t>
            </a:r>
            <a:r>
              <a:rPr lang="en-US" sz="3000">
                <a:solidFill>
                  <a:srgbClr val="FFFFFF"/>
                </a:solidFill>
                <a:cs typeface="Mandali"/>
              </a:rPr>
              <a:t> మోషే తన దేవుడైన యెహోవాను బ్రతిమాలుకొని యెహోవా, నీవు మహాశక్తివలన బాహుబలమువలన ఐగుప్తు దేశములోనుండి రప్పించిన నీ ప్రజలమీద నీ కోపము మండనేల?</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32</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32:12</a:t>
            </a:r>
            <a:r>
              <a:rPr lang="en-US" sz="3000">
                <a:solidFill>
                  <a:srgbClr val="FFFFFF"/>
                </a:solidFill>
                <a:cs typeface="Mandali"/>
              </a:rPr>
              <a:t> ఆయన కొండలలో వారిని చంపునట్లును భూమిమీదనుండి వారిని నశింపచేయునట్లును కీడుకొరకే వారిని తీసికొనిపోయెనని ఐగుప్తీయులు ఏల చెప్పుకొనవలెను? నీ కోపాగ్నినుండి మళ్లుకొని నీవు</a:t>
            </a:r>
          </a:p>
          <a:p>
            <a:pPr algn="just">
              <a:lnSpc>
                <a:spcPct val="150000"/>
              </a:lnSpc>
              <a:buNone/>
            </a:pPr>
            <a:r>
              <a:rPr lang="en-US" sz="3000" b="1">
                <a:solidFill>
                  <a:srgbClr val="FFFFFF"/>
                </a:solidFill>
                <a:cs typeface="Mandali"/>
              </a:rPr>
              <a:t>32:13</a:t>
            </a:r>
            <a:r>
              <a:rPr lang="en-US" sz="3000">
                <a:solidFill>
                  <a:srgbClr val="FFFFFF"/>
                </a:solidFill>
                <a:cs typeface="Mandali"/>
              </a:rPr>
              <a:t> నీ సేవకులైన అబ్రాహామును ఇస్సాకును ఇశ్రాయేలును జ్ఞాపకము చేసికొనుము. నీవు వారితో ఆకాశనక్షత్రములవలె మీ సంతానము అభివృద్ధిజేసి నేను చెప్పిన యీ సమస్తభూమిని మీ సంతానమునకిచ్చెదననియు, వారు నిరంతరము దానికి హక్కుదారులగుదురనియు వారితో నీతోడని ప్రమాణముచేసి చెప్పితివనెను.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32</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32:14</a:t>
            </a:r>
            <a:r>
              <a:rPr lang="en-US" sz="3000">
                <a:solidFill>
                  <a:srgbClr val="FFFFFF"/>
                </a:solidFill>
                <a:cs typeface="Mandali"/>
              </a:rPr>
              <a:t> అంతట యెహోవా తన ప్రజలకు చేసెదనని చెప్పిన కీడును గూర్చి సంతాపపడెను.</a:t>
            </a:r>
          </a:p>
          <a:p>
            <a:pPr algn="just">
              <a:lnSpc>
                <a:spcPct val="150000"/>
              </a:lnSpc>
              <a:buNone/>
            </a:pPr>
            <a:r>
              <a:rPr lang="en-US" sz="3000" b="1">
                <a:solidFill>
                  <a:srgbClr val="FFFFFF"/>
                </a:solidFill>
                <a:cs typeface="Mandali"/>
              </a:rPr>
              <a:t>32:15</a:t>
            </a:r>
            <a:r>
              <a:rPr lang="en-US" sz="3000">
                <a:solidFill>
                  <a:srgbClr val="FFFFFF"/>
                </a:solidFill>
                <a:cs typeface="Mandali"/>
              </a:rPr>
              <a:t> మోషే శాసనములు గల రెండు పలకలను చేతపట్టుకొని కొండదిగి వచ్చెను. ఆ పలకలు ఇరు ప్రక్కలను వ్రాయబడినవి; అవి ఈ ప్రక్కను ఆ ప్రక్కను వ్రాయబడియుండెను.</a:t>
            </a:r>
          </a:p>
          <a:p>
            <a:pPr algn="just">
              <a:lnSpc>
                <a:spcPct val="150000"/>
              </a:lnSpc>
              <a:buNone/>
            </a:pPr>
            <a:r>
              <a:rPr lang="en-US" sz="3000" b="1">
                <a:solidFill>
                  <a:srgbClr val="FFFFFF"/>
                </a:solidFill>
                <a:cs typeface="Mandali"/>
              </a:rPr>
              <a:t>32:16</a:t>
            </a:r>
            <a:r>
              <a:rPr lang="en-US" sz="3000">
                <a:solidFill>
                  <a:srgbClr val="FFFFFF"/>
                </a:solidFill>
                <a:cs typeface="Mandali"/>
              </a:rPr>
              <a:t> ఆ పలకలు దేవుడు చేసినవి; ఆ పలకల మీద చెక్కబడిన వ్రాత దేవుని చేవ్రాత.</a:t>
            </a:r>
          </a:p>
          <a:p>
            <a:pPr algn="just">
              <a:lnSpc>
                <a:spcPct val="150000"/>
              </a:lnSpc>
              <a:buNone/>
            </a:pPr>
            <a:r>
              <a:rPr lang="en-US" sz="3000" b="1">
                <a:solidFill>
                  <a:srgbClr val="FFFFFF"/>
                </a:solidFill>
                <a:cs typeface="Mandali"/>
              </a:rPr>
              <a:t>32:17</a:t>
            </a:r>
            <a:r>
              <a:rPr lang="en-US" sz="3000">
                <a:solidFill>
                  <a:srgbClr val="FFFFFF"/>
                </a:solidFill>
                <a:cs typeface="Mandali"/>
              </a:rPr>
              <a:t> ఆ ప్రజలు పెద్దకేకలు వేయుచుండగా యెహోషువ ఆ ధ్వని విని పాళెములో యుద్ధధ్వని అని మోషేతో అనగా </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32</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32:18</a:t>
            </a:r>
            <a:r>
              <a:rPr lang="en-US" sz="3000">
                <a:solidFill>
                  <a:srgbClr val="FFFFFF"/>
                </a:solidFill>
                <a:cs typeface="Mandali"/>
              </a:rPr>
              <a:t> అతడు అది జయధ్వని కాదు, అపజయ ధ్వని కాదు, సంగీత ధ్వని నాకు వినబడుచున్నదనెను.</a:t>
            </a:r>
          </a:p>
          <a:p>
            <a:pPr algn="just">
              <a:lnSpc>
                <a:spcPct val="150000"/>
              </a:lnSpc>
              <a:buNone/>
            </a:pPr>
            <a:r>
              <a:rPr lang="en-US" sz="3000" b="1">
                <a:solidFill>
                  <a:srgbClr val="FFFFFF"/>
                </a:solidFill>
                <a:cs typeface="Mandali"/>
              </a:rPr>
              <a:t>32:19</a:t>
            </a:r>
            <a:r>
              <a:rPr lang="en-US" sz="3000">
                <a:solidFill>
                  <a:srgbClr val="FFFFFF"/>
                </a:solidFill>
                <a:cs typeface="Mandali"/>
              </a:rPr>
              <a:t> అతడు పాళెమునకు సమీపింపగా, ఆ దూడను, వారు నాట్యమాడుటను చూచెను. అందుకు మోషే కోపము మండెను; అతడు కొండదిగువను తనచేతులలోనుండి ఆ పలకలను పడవేసి వాటిని పగులగొట్టెను</a:t>
            </a:r>
          </a:p>
          <a:p>
            <a:pPr algn="just">
              <a:lnSpc>
                <a:spcPct val="150000"/>
              </a:lnSpc>
              <a:buNone/>
            </a:pPr>
            <a:r>
              <a:rPr lang="en-US" sz="3000" b="1">
                <a:solidFill>
                  <a:srgbClr val="FFFFFF"/>
                </a:solidFill>
                <a:cs typeface="Mandali"/>
              </a:rPr>
              <a:t>32:20</a:t>
            </a:r>
            <a:r>
              <a:rPr lang="en-US" sz="3000">
                <a:solidFill>
                  <a:srgbClr val="FFFFFF"/>
                </a:solidFill>
                <a:cs typeface="Mandali"/>
              </a:rPr>
              <a:t> మరియు అతడు వారు చేసిన ఆ దూడను తీసికొని అగ్నితో కాల్చి పొడిచేసి నీళ్లమీద చల్లి ఇశ్రాయేలీయులచేత దాని త్రాగించెను.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32</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32:21</a:t>
            </a:r>
            <a:r>
              <a:rPr lang="en-US" sz="3000">
                <a:solidFill>
                  <a:srgbClr val="FFFFFF"/>
                </a:solidFill>
                <a:cs typeface="Mandali"/>
              </a:rPr>
              <a:t> అప్పుడు మోషే నీవు ఈ ప్రజలమీదికి ఈ గొప్ప పాపము రప్పించునట్లు వారు నిన్ను ఏమిచేసిరని అహరోనును నడుగగా</a:t>
            </a:r>
          </a:p>
          <a:p>
            <a:pPr algn="just">
              <a:lnSpc>
                <a:spcPct val="150000"/>
              </a:lnSpc>
              <a:buNone/>
            </a:pPr>
            <a:r>
              <a:rPr lang="en-US" sz="3000" b="1">
                <a:solidFill>
                  <a:srgbClr val="FFFFFF"/>
                </a:solidFill>
                <a:cs typeface="Mandali"/>
              </a:rPr>
              <a:t>32:22</a:t>
            </a:r>
            <a:r>
              <a:rPr lang="en-US" sz="3000">
                <a:solidFill>
                  <a:srgbClr val="FFFFFF"/>
                </a:solidFill>
                <a:cs typeface="Mandali"/>
              </a:rPr>
              <a:t> అహరోను నా యేలినవాడా, నీ కోపము మండనియ్యకుము. ఈ ప్రజలు దుర్మార్గులను మాట నీవెరుగుదువు.</a:t>
            </a:r>
          </a:p>
          <a:p>
            <a:pPr algn="just">
              <a:lnSpc>
                <a:spcPct val="150000"/>
              </a:lnSpc>
              <a:buNone/>
            </a:pPr>
            <a:r>
              <a:rPr lang="en-US" sz="3000" b="1">
                <a:solidFill>
                  <a:srgbClr val="FFFFFF"/>
                </a:solidFill>
                <a:cs typeface="Mandali"/>
              </a:rPr>
              <a:t>32:23</a:t>
            </a:r>
            <a:r>
              <a:rPr lang="en-US" sz="3000">
                <a:solidFill>
                  <a:srgbClr val="FFFFFF"/>
                </a:solidFill>
                <a:cs typeface="Mandali"/>
              </a:rPr>
              <a:t> వారు మాకు ముందు నడుచుటకు ఒక దేవతను చేయుము; ఐగుప్తులోనుండి మమ్మును రప్పించినవాడగు ఈ మోషే యేమాయెనో మాకు తెలియదనిరి.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32</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32:24</a:t>
            </a:r>
            <a:r>
              <a:rPr lang="en-US" sz="3000">
                <a:solidFill>
                  <a:srgbClr val="FFFFFF"/>
                </a:solidFill>
                <a:cs typeface="Mandali"/>
              </a:rPr>
              <a:t> అందుకు నేను ఎవరియొద్ద బంగారము ఉన్నదో వారు దానిని ఊడదీసి తెండని చెప్పితిని. నేను దాని అగ్నిలో వేయగా ఈ దూడయాయెననెను.</a:t>
            </a:r>
          </a:p>
          <a:p>
            <a:pPr algn="just">
              <a:lnSpc>
                <a:spcPct val="150000"/>
              </a:lnSpc>
              <a:buNone/>
            </a:pPr>
            <a:r>
              <a:rPr lang="en-US" sz="3000" b="1">
                <a:solidFill>
                  <a:srgbClr val="FFFFFF"/>
                </a:solidFill>
                <a:cs typeface="Mandali"/>
              </a:rPr>
              <a:t>32:25</a:t>
            </a:r>
            <a:r>
              <a:rPr lang="en-US" sz="3000">
                <a:solidFill>
                  <a:srgbClr val="FFFFFF"/>
                </a:solidFill>
                <a:cs typeface="Mandali"/>
              </a:rPr>
              <a:t> ప్రజలు విచ్చలవిడిగా తిరుగుట మోషే చూచెను. వారి విరోధులలో వారికి ఎగతాళి కలుగునట్లు అహరోను విచ్చలవిడిగా తిరుగుటకు వారిని విడిచిపెట్టియుండెను.</a:t>
            </a:r>
          </a:p>
          <a:p>
            <a:pPr algn="just">
              <a:lnSpc>
                <a:spcPct val="150000"/>
              </a:lnSpc>
              <a:buNone/>
            </a:pPr>
            <a:r>
              <a:rPr lang="en-US" sz="3000" b="1">
                <a:solidFill>
                  <a:srgbClr val="FFFFFF"/>
                </a:solidFill>
                <a:cs typeface="Mandali"/>
              </a:rPr>
              <a:t>32:26</a:t>
            </a:r>
            <a:r>
              <a:rPr lang="en-US" sz="3000">
                <a:solidFill>
                  <a:srgbClr val="FFFFFF"/>
                </a:solidFill>
                <a:cs typeface="Mandali"/>
              </a:rPr>
              <a:t> అందుకు మోషే పాళెముయొక్క ద్వారమున నిలిచి యెహోవా పక్షమున నున్నవారందరు నాయొద్దకు రండి అనగా లేవీయులందరును అతని యొద్దకు కూడి వచ్చిరి. </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32</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32:27</a:t>
            </a:r>
            <a:r>
              <a:rPr lang="en-US" sz="3000">
                <a:solidFill>
                  <a:srgbClr val="FFFFFF"/>
                </a:solidFill>
                <a:cs typeface="Mandali"/>
              </a:rPr>
              <a:t> అతడు వారిని చూచి మీలో ప్రతివాడును తన కత్తిని తన నడుమున కట్టుకొని పాళెములో ద్వారమునుండి ద్వారమునకు వెళ్లుచు, ప్రతివాడు తన సహోదరుని ప్రతివాడు తన చెలికానిని ప్రతివాడు తన పొరుగువానిని చంపవలెనని ఇశ్రాయేలీయుల దేవుడైన యెహోవా సెలవిచ్చుచున్నాడనెను</a:t>
            </a:r>
          </a:p>
          <a:p>
            <a:pPr algn="just">
              <a:lnSpc>
                <a:spcPct val="150000"/>
              </a:lnSpc>
              <a:buNone/>
            </a:pPr>
            <a:r>
              <a:rPr lang="en-US" sz="3000" b="1">
                <a:solidFill>
                  <a:srgbClr val="FFFFFF"/>
                </a:solidFill>
                <a:cs typeface="Mandali"/>
              </a:rPr>
              <a:t>32:28</a:t>
            </a:r>
            <a:r>
              <a:rPr lang="en-US" sz="3000">
                <a:solidFill>
                  <a:srgbClr val="FFFFFF"/>
                </a:solidFill>
                <a:cs typeface="Mandali"/>
              </a:rPr>
              <a:t> లేవీయులు మోషే మాటచొప్పున చేయగా, ఆ దినమున ప్రజలలో ఇంచుమించు మూడు వేలమంది కూలిరి.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4</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4:19</a:t>
            </a:r>
            <a:r>
              <a:rPr lang="en-US" sz="3000">
                <a:solidFill>
                  <a:srgbClr val="FFFFFF"/>
                </a:solidFill>
                <a:cs typeface="Mandali"/>
              </a:rPr>
              <a:t> అంతట యెహోవా నీ ప్రాణమును వెదకిన మనుష్యులందరు చనిపోయిరి గనుక ఐగుప్తుకు తిరిగి వెళ్లుమని మిద్యానులో మోషేతో చెప్పగా,</a:t>
            </a:r>
          </a:p>
          <a:p>
            <a:pPr algn="just">
              <a:lnSpc>
                <a:spcPct val="150000"/>
              </a:lnSpc>
              <a:buNone/>
            </a:pPr>
            <a:r>
              <a:rPr lang="en-US" sz="3000" b="1">
                <a:solidFill>
                  <a:srgbClr val="FFFFFF"/>
                </a:solidFill>
                <a:cs typeface="Mandali"/>
              </a:rPr>
              <a:t>4:20</a:t>
            </a:r>
            <a:r>
              <a:rPr lang="en-US" sz="3000">
                <a:solidFill>
                  <a:srgbClr val="FFFFFF"/>
                </a:solidFill>
                <a:cs typeface="Mandali"/>
              </a:rPr>
              <a:t> మోషే తన భార్యను తన కుమారులను తీసికొని గాడిదమీద నెక్కించుకొని ఐగుప్తుకు తిరిగి వెళ్లెను. మోషే దేవుని కఱ్ఱను తనచేత పట్టుకొనిపోయెను.</a:t>
            </a:r>
          </a:p>
          <a:p>
            <a:pPr algn="just">
              <a:lnSpc>
                <a:spcPct val="150000"/>
              </a:lnSpc>
              <a:buNone/>
            </a:pPr>
            <a:r>
              <a:rPr lang="en-US" sz="3000" b="1">
                <a:solidFill>
                  <a:srgbClr val="FFFFFF"/>
                </a:solidFill>
                <a:cs typeface="Mandali"/>
              </a:rPr>
              <a:t>4:21</a:t>
            </a:r>
            <a:r>
              <a:rPr lang="en-US" sz="3000">
                <a:solidFill>
                  <a:srgbClr val="FFFFFF"/>
                </a:solidFill>
                <a:cs typeface="Mandali"/>
              </a:rPr>
              <a:t> అప్పుడు యెహోవా మోషేతో ఇట్లనెను నీవు ఐగుప్తునందు తిరిగి చేరిన తరువాత, చేయుటకు నేను నీకిచ్చిన మహత్కార్యములన్నియు ఫరో యెదుట చేయవలెను సుమీ అయితే నేను అతని హృదయమును కఠినపరచెదను, అతడు ఈ జనులను పోనియ్యడు </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32</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32:29</a:t>
            </a:r>
            <a:r>
              <a:rPr lang="en-US" sz="3000">
                <a:solidFill>
                  <a:srgbClr val="FFFFFF"/>
                </a:solidFill>
                <a:cs typeface="Mandali"/>
              </a:rPr>
              <a:t> ఏలయనగా మోషే వారిని చూచి నేడు యెహోవా మిమ్మును ఆశీర్వదించునట్లు మీలో ప్రతివాడు తన కుమారునిమీద పడియేగాని తన సహోదరునిమీద పడియేగాని యెహోవాకు మిమ్మును మీరే ప్రతిష్ఠ చేసికొనుడనెను.</a:t>
            </a:r>
          </a:p>
          <a:p>
            <a:pPr algn="just">
              <a:lnSpc>
                <a:spcPct val="150000"/>
              </a:lnSpc>
              <a:buNone/>
            </a:pPr>
            <a:r>
              <a:rPr lang="en-US" sz="3000" b="1">
                <a:solidFill>
                  <a:srgbClr val="FFFFFF"/>
                </a:solidFill>
                <a:cs typeface="Mandali"/>
              </a:rPr>
              <a:t>32:30</a:t>
            </a:r>
            <a:r>
              <a:rPr lang="en-US" sz="3000">
                <a:solidFill>
                  <a:srgbClr val="FFFFFF"/>
                </a:solidFill>
                <a:cs typeface="Mandali"/>
              </a:rPr>
              <a:t> మరునాడు మోషే ప్రజలతో మీరు గొప్ప పాపము చేసితిరి గనుక యెహోవా యొద్దకు కొండయెక్కి వెళ్లెదను; ఒకవేళ మీ పాపమునకు ప్రాయశ్చిత్తము చేయగలనేమో అనెను.</a:t>
            </a:r>
          </a:p>
          <a:p>
            <a:pPr algn="just">
              <a:lnSpc>
                <a:spcPct val="150000"/>
              </a:lnSpc>
              <a:buNone/>
            </a:pPr>
            <a:r>
              <a:rPr lang="en-US" sz="3000" b="1">
                <a:solidFill>
                  <a:srgbClr val="FFFFFF"/>
                </a:solidFill>
                <a:cs typeface="Mandali"/>
              </a:rPr>
              <a:t>32:31</a:t>
            </a:r>
            <a:r>
              <a:rPr lang="en-US" sz="3000">
                <a:solidFill>
                  <a:srgbClr val="FFFFFF"/>
                </a:solidFill>
                <a:cs typeface="Mandali"/>
              </a:rPr>
              <a:t> అప్పుడు మోషే యెహోవా యొద్దకు తిరిగివెళ్లి అయ్యో యీ ప్రజలు గొప్ప పాపము చేసిరి; వారు బంగారు దేవతను తమకొరకు చేసికొనిరి.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32</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32:32</a:t>
            </a:r>
            <a:r>
              <a:rPr lang="en-US" sz="3000">
                <a:solidFill>
                  <a:srgbClr val="FFFFFF"/>
                </a:solidFill>
                <a:cs typeface="Mandali"/>
              </a:rPr>
              <a:t> అయ్యో నీవు వారి పాపమును ఒకవేళ పరిహరించితివా, లేనియెడల నీవు వ్రాసిన నీ గ్రంథములో నుండి నా పేరు తుడిచివేయుమని బ్రతిమాలుకొనుచున్నాననెను.</a:t>
            </a:r>
          </a:p>
          <a:p>
            <a:pPr algn="just">
              <a:lnSpc>
                <a:spcPct val="150000"/>
              </a:lnSpc>
              <a:buNone/>
            </a:pPr>
            <a:r>
              <a:rPr lang="en-US" sz="3000" b="1">
                <a:solidFill>
                  <a:srgbClr val="FFFFFF"/>
                </a:solidFill>
                <a:cs typeface="Mandali"/>
              </a:rPr>
              <a:t>32:33</a:t>
            </a:r>
            <a:r>
              <a:rPr lang="en-US" sz="3000">
                <a:solidFill>
                  <a:srgbClr val="FFFFFF"/>
                </a:solidFill>
                <a:cs typeface="Mandali"/>
              </a:rPr>
              <a:t> అందుకు యెహోవా యెవడు నా యెదుట పాపము చేసెనో వాని నా గ్రంథములోనుండి తుడిచివేయుదును.</a:t>
            </a:r>
          </a:p>
          <a:p>
            <a:pPr algn="just">
              <a:lnSpc>
                <a:spcPct val="150000"/>
              </a:lnSpc>
              <a:buNone/>
            </a:pPr>
            <a:r>
              <a:rPr lang="en-US" sz="3000" b="1">
                <a:solidFill>
                  <a:srgbClr val="FFFFFF"/>
                </a:solidFill>
                <a:cs typeface="Mandali"/>
              </a:rPr>
              <a:t>32:34</a:t>
            </a:r>
            <a:r>
              <a:rPr lang="en-US" sz="3000">
                <a:solidFill>
                  <a:srgbClr val="FFFFFF"/>
                </a:solidFill>
                <a:cs typeface="Mandali"/>
              </a:rPr>
              <a:t> కాబట్టి నీవు వెళ్లి నేను నీతో చెప్పిన చోటికి ప్రజలను నడిపించుము. ఇదిగో నా దూత నీకు ముందుగా వెళ్లును. నేను వచ్చు దినమున వారి పాపమును వారి మీదికి రప్పించెదనని మోషేతో చెప్పెను.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32</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32:35</a:t>
            </a:r>
            <a:r>
              <a:rPr lang="en-US" sz="3000">
                <a:solidFill>
                  <a:srgbClr val="FFFFFF"/>
                </a:solidFill>
                <a:cs typeface="Mandali"/>
              </a:rPr>
              <a:t> అహరోను కల్పించిన దూడను ప్రజలు చేయించినందున యెహోవా వారిని బాధపెట్టెను.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667000"/>
            <a:ext cx="11430000" cy="1270000"/>
          </a:xfrm>
        </p:spPr>
        <p:txBody>
          <a:bodyPr/>
          <a:lstStyle/>
          <a:p>
            <a:pPr algn="ctr"/>
            <a:r>
              <a:rPr lang="en-US" sz="5000" b="1">
                <a:solidFill>
                  <a:srgbClr val="FFFFFF"/>
                </a:solidFill>
                <a:cs typeface="Mandali"/>
              </a:rPr>
              <a:t>నిర్గమకాండము</a:t>
            </a:r>
          </a:p>
        </p:txBody>
      </p:sp>
      <p:sp>
        <p:nvSpPr>
          <p:cNvPr id="3" name="Subtitle 2"/>
          <p:cNvSpPr>
            <a:spLocks noGrp="1"/>
          </p:cNvSpPr>
          <p:nvPr>
            <p:ph type="subTitle" idx="1"/>
          </p:nvPr>
        </p:nvSpPr>
        <p:spPr>
          <a:xfrm>
            <a:off x="304800" y="4064000"/>
            <a:ext cx="11430000" cy="2540000"/>
          </a:xfrm>
        </p:spPr>
        <p:txBody>
          <a:bodyPr>
            <a:normAutofit lnSpcReduction="10000"/>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US" sz="3000" b="1">
                <a:solidFill>
                  <a:srgbClr val="FFFFFF"/>
                </a:solidFill>
                <a:cs typeface="Mandali"/>
              </a:rPr>
              <a:t>అధ్యాయము 33
పరిశుద్ధ గ్రంధము
www.TeluguBibleStudy.com</a:t>
            </a:r>
          </a:p>
        </p:txBody>
      </p:sp>
      <p:pic>
        <p:nvPicPr>
          <p:cNvPr id="4" name="Picture 4"/>
          <p:cNvPicPr>
            <a:picLocks noChangeAspect="1"/>
          </p:cNvPicPr>
          <p:nvPr/>
        </p:nvPicPr>
        <p:blipFill>
          <a:blip r:embed="rId2"/>
          <a:stretch>
            <a:fillRect/>
          </a:stretch>
        </p:blipFill>
        <p:spPr>
          <a:xfrm>
            <a:off x="4445000" y="127000"/>
            <a:ext cx="2540000" cy="2540000"/>
          </a:xfrm>
          <a:prstGeom prst="rect">
            <a:avLst/>
          </a:prstGeom>
        </p:spPr>
      </p:pic>
    </p:spTree>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33</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33:1</a:t>
            </a:r>
            <a:r>
              <a:rPr lang="en-US" sz="3000">
                <a:solidFill>
                  <a:srgbClr val="FFFFFF"/>
                </a:solidFill>
                <a:cs typeface="Mandali"/>
              </a:rPr>
              <a:t> మరియు యెహోవా మోషేతో ఇట్లనెను నీవును నీవు ఐగుప్తు దేశమునుండి తోడుకొనివచ్చిన ప్రజలును బయలుదేరి, నేను అబ్రాహాముతోను ఇస్సాకుతోను యాకోబుతోను ప్రమాణముచేసి నీ సంతానమునకు దీనినిచ్చెదనని చెప్పిన పాలు తేనెలు ప్రవహించు దేశమునకు లేచిపొండి.</a:t>
            </a:r>
          </a:p>
          <a:p>
            <a:pPr algn="just">
              <a:lnSpc>
                <a:spcPct val="150000"/>
              </a:lnSpc>
              <a:buNone/>
            </a:pPr>
            <a:r>
              <a:rPr lang="en-US" sz="3000" b="1">
                <a:solidFill>
                  <a:srgbClr val="FFFFFF"/>
                </a:solidFill>
                <a:cs typeface="Mandali"/>
              </a:rPr>
              <a:t>33:2</a:t>
            </a:r>
            <a:r>
              <a:rPr lang="en-US" sz="3000">
                <a:solidFill>
                  <a:srgbClr val="FFFFFF"/>
                </a:solidFill>
                <a:cs typeface="Mandali"/>
              </a:rPr>
              <a:t> నేను నీకు ముందుగా దూతను పంపి కనానీయులను అమోరీయులను హిత్తీయులను పెరిజ్జీయులను హివ్వీయులను యెబూసీయులను వెళ్లగొట్టెదను.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33</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33:3</a:t>
            </a:r>
            <a:r>
              <a:rPr lang="en-US" sz="3000">
                <a:solidFill>
                  <a:srgbClr val="FFFFFF"/>
                </a:solidFill>
                <a:cs typeface="Mandali"/>
              </a:rPr>
              <a:t> మీరు లోబడనొల్లని ప్రజలు గనుక నేను మీతో కూడ రాను; త్రోవలో మిమ్మును సంహరించెదనేమో అని మోషేతో చెప్పెను.</a:t>
            </a:r>
          </a:p>
          <a:p>
            <a:pPr algn="just">
              <a:lnSpc>
                <a:spcPct val="150000"/>
              </a:lnSpc>
              <a:buNone/>
            </a:pPr>
            <a:r>
              <a:rPr lang="en-US" sz="3000" b="1">
                <a:solidFill>
                  <a:srgbClr val="FFFFFF"/>
                </a:solidFill>
                <a:cs typeface="Mandali"/>
              </a:rPr>
              <a:t>33:4</a:t>
            </a:r>
            <a:r>
              <a:rPr lang="en-US" sz="3000">
                <a:solidFill>
                  <a:srgbClr val="FFFFFF"/>
                </a:solidFill>
                <a:cs typeface="Mandali"/>
              </a:rPr>
              <a:t> ప్రజలు ఆ దుర్వార్తను విని దుఃఖించిరి; ఎవడును ఆభరణములను ధరించుకొనలేదు.</a:t>
            </a:r>
          </a:p>
          <a:p>
            <a:pPr algn="just">
              <a:lnSpc>
                <a:spcPct val="150000"/>
              </a:lnSpc>
              <a:buNone/>
            </a:pPr>
            <a:r>
              <a:rPr lang="en-US" sz="3000" b="1">
                <a:solidFill>
                  <a:srgbClr val="FFFFFF"/>
                </a:solidFill>
                <a:cs typeface="Mandali"/>
              </a:rPr>
              <a:t>33:5</a:t>
            </a:r>
            <a:r>
              <a:rPr lang="en-US" sz="3000">
                <a:solidFill>
                  <a:srgbClr val="FFFFFF"/>
                </a:solidFill>
                <a:cs typeface="Mandali"/>
              </a:rPr>
              <a:t> కాగా యెహోవా మోషేతో ఇట్లనెను నీవు ఇశ్రాయేలీయులతో మీరు లోబడనొల్లని ప్రజలు; ఒక క్షణమాత్రము నేను మీ నడుమకు వచ్చితినా, మిమ్మును నిర్మూలము చేసెదను గనుక మిమ్మును ఏమి చేయవలెనో అది నాకు తెలియునట్లు మీ ఆభరణములను మీ మీదనుండి తీసివేయుడి అని చెప్పుమనెను.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33</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33:6</a:t>
            </a:r>
            <a:r>
              <a:rPr lang="en-US" sz="3000">
                <a:solidFill>
                  <a:srgbClr val="FFFFFF"/>
                </a:solidFill>
                <a:cs typeface="Mandali"/>
              </a:rPr>
              <a:t> కాబట్టి ఇశ్రాయేలీయులు హోరేబు కొండయొద్ద తమ ఆభరణములను తీసివేసిరి.</a:t>
            </a:r>
          </a:p>
          <a:p>
            <a:pPr algn="just">
              <a:lnSpc>
                <a:spcPct val="150000"/>
              </a:lnSpc>
              <a:buNone/>
            </a:pPr>
            <a:r>
              <a:rPr lang="en-US" sz="3000" b="1">
                <a:solidFill>
                  <a:srgbClr val="FFFFFF"/>
                </a:solidFill>
                <a:cs typeface="Mandali"/>
              </a:rPr>
              <a:t>33:7</a:t>
            </a:r>
            <a:r>
              <a:rPr lang="en-US" sz="3000">
                <a:solidFill>
                  <a:srgbClr val="FFFFFF"/>
                </a:solidFill>
                <a:cs typeface="Mandali"/>
              </a:rPr>
              <a:t> అంతట మోషే గుడారమును తీసి పాళెము వెలుపలికి వెళ్లి పాళెమునకు దూరముగా దాని వేసి, దానికి ప్రత్యక్షపు గుడారమను పేరు పెట్టెను. యెహోవాను వెదకిన ప్రతివాడును పాళెమునకు వెలుపలనున్న ఆ ప్రత్యక్షపు గుడారమునకు వెళ్లుచు వచ్చెను</a:t>
            </a:r>
          </a:p>
          <a:p>
            <a:pPr algn="just">
              <a:lnSpc>
                <a:spcPct val="150000"/>
              </a:lnSpc>
              <a:buNone/>
            </a:pPr>
            <a:r>
              <a:rPr lang="en-US" sz="3000" b="1">
                <a:solidFill>
                  <a:srgbClr val="FFFFFF"/>
                </a:solidFill>
                <a:cs typeface="Mandali"/>
              </a:rPr>
              <a:t>33:8</a:t>
            </a:r>
            <a:r>
              <a:rPr lang="en-US" sz="3000">
                <a:solidFill>
                  <a:srgbClr val="FFFFFF"/>
                </a:solidFill>
                <a:cs typeface="Mandali"/>
              </a:rPr>
              <a:t> మోషే ఆ గుడారమునకు వెళ్లినప్పుడు ప్రజలందరును లేచి, ప్రతివాడు తన గుడారపు ద్వారమందు నిలిచి, అతడు ఆ గుడారములోనికి పోవువరకు అతని వెనుకతట్టు నిదానించి చూచుచుండెను.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33</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33:9</a:t>
            </a:r>
            <a:r>
              <a:rPr lang="en-US" sz="3000">
                <a:solidFill>
                  <a:srgbClr val="FFFFFF"/>
                </a:solidFill>
                <a:cs typeface="Mandali"/>
              </a:rPr>
              <a:t> మోషే ఆ గుడారములోనికి పోయినప్పుడు మేఘస్తంభము దిగి ఆ గుడారపు ద్వారమందు నిలువగా యెహోవా మోషేతో మాటలాడుచుండెను.</a:t>
            </a:r>
          </a:p>
          <a:p>
            <a:pPr algn="just">
              <a:lnSpc>
                <a:spcPct val="150000"/>
              </a:lnSpc>
              <a:buNone/>
            </a:pPr>
            <a:r>
              <a:rPr lang="en-US" sz="3000" b="1">
                <a:solidFill>
                  <a:srgbClr val="FFFFFF"/>
                </a:solidFill>
                <a:cs typeface="Mandali"/>
              </a:rPr>
              <a:t>33:10</a:t>
            </a:r>
            <a:r>
              <a:rPr lang="en-US" sz="3000">
                <a:solidFill>
                  <a:srgbClr val="FFFFFF"/>
                </a:solidFill>
                <a:cs typeface="Mandali"/>
              </a:rPr>
              <a:t> ప్రజలందరు ఆ మేఘస్తంభము ఆ గుడారపు ద్వారమున నిలుచుట చూచి, లేచి ప్రతివాడును తన తన గుడారపు ద్వారమందు నమస్కారము చేయుచుండిరి.</a:t>
            </a:r>
          </a:p>
          <a:p>
            <a:pPr algn="just">
              <a:lnSpc>
                <a:spcPct val="150000"/>
              </a:lnSpc>
              <a:buNone/>
            </a:pPr>
            <a:r>
              <a:rPr lang="en-US" sz="3000" b="1">
                <a:solidFill>
                  <a:srgbClr val="FFFFFF"/>
                </a:solidFill>
                <a:cs typeface="Mandali"/>
              </a:rPr>
              <a:t>33:11</a:t>
            </a:r>
            <a:r>
              <a:rPr lang="en-US" sz="3000">
                <a:solidFill>
                  <a:srgbClr val="FFFFFF"/>
                </a:solidFill>
                <a:cs typeface="Mandali"/>
              </a:rPr>
              <a:t> మనుష్యుడు తన స్నేహితునితో మాటలాడునట్లు యెహోవా మోషేతో ముఖాముఖిగా మాటలాడుచుండెను. తరువాత అతడు పాళెములోనికి తిరిగి వచ్చుచుండెను. అతని పరిచారకుడును నూను కుమారుడునైన యెహోషువ అను యౌవనస్థుడు గుడారములోనుండి వెలుపలికి రాలేదు.</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33</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33:12</a:t>
            </a:r>
            <a:r>
              <a:rPr lang="en-US" sz="3000">
                <a:solidFill>
                  <a:srgbClr val="FFFFFF"/>
                </a:solidFill>
                <a:cs typeface="Mandali"/>
              </a:rPr>
              <a:t> మోషే యెహోవాతో ఇట్లనెను చూడుము ఈ ప్రజలను తోడుకొనిపొమ్మని నీవు నాతో చెప్పుచున్నావు గాని నాతో ఎవరిని పంపెదవో అది నాకు తెలుపలేదు. నీవు నేను నీ పేరునుబట్టి నిన్ను ఎరిగియున్నాననియు, నా కటాక్షము నీకు కలిగినదనియు చెప్పితివి కదా. </a:t>
            </a:r>
          </a:p>
          <a:p>
            <a:pPr algn="just">
              <a:lnSpc>
                <a:spcPct val="150000"/>
              </a:lnSpc>
              <a:buNone/>
            </a:pPr>
            <a:r>
              <a:rPr lang="en-US" sz="3000" b="1">
                <a:solidFill>
                  <a:srgbClr val="FFFFFF"/>
                </a:solidFill>
                <a:cs typeface="Mandali"/>
              </a:rPr>
              <a:t>33:13</a:t>
            </a:r>
            <a:r>
              <a:rPr lang="en-US" sz="3000">
                <a:solidFill>
                  <a:srgbClr val="FFFFFF"/>
                </a:solidFill>
                <a:cs typeface="Mandali"/>
              </a:rPr>
              <a:t> కాబట్టి నీ కటాక్షము నాయెడల కలిగినయెడల నీ కటాక్షము నాయెడల కలుగునట్లుగా దయచేసి నీ మార్గమును నాకు తెలుపుము. అప్పుడు నేను నిన్ను తెలిసికొందును; చిత్తగించుము, ఈ జనము నీ ప్రజలేగదా అనెను. </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33</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33:14</a:t>
            </a:r>
            <a:r>
              <a:rPr lang="en-US" sz="3000">
                <a:solidFill>
                  <a:srgbClr val="FFFFFF"/>
                </a:solidFill>
                <a:cs typeface="Mandali"/>
              </a:rPr>
              <a:t> అందుకు ఆయన నా సన్నిధి నీకు తోడుగా వచ్చును, నేను నీకు విశ్రాంతి కలుగజేసెదననగా</a:t>
            </a:r>
          </a:p>
          <a:p>
            <a:pPr algn="just">
              <a:lnSpc>
                <a:spcPct val="150000"/>
              </a:lnSpc>
              <a:buNone/>
            </a:pPr>
            <a:r>
              <a:rPr lang="en-US" sz="3000" b="1">
                <a:solidFill>
                  <a:srgbClr val="FFFFFF"/>
                </a:solidFill>
                <a:cs typeface="Mandali"/>
              </a:rPr>
              <a:t>33:15</a:t>
            </a:r>
            <a:r>
              <a:rPr lang="en-US" sz="3000">
                <a:solidFill>
                  <a:srgbClr val="FFFFFF"/>
                </a:solidFill>
                <a:cs typeface="Mandali"/>
              </a:rPr>
              <a:t> మోషే నీ సన్నిధి రానియెడల ఇక్కడనుండి మమ్మును తోడుకొనిపోకుము.</a:t>
            </a:r>
          </a:p>
          <a:p>
            <a:pPr algn="just">
              <a:lnSpc>
                <a:spcPct val="150000"/>
              </a:lnSpc>
              <a:buNone/>
            </a:pPr>
            <a:r>
              <a:rPr lang="en-US" sz="3000" b="1">
                <a:solidFill>
                  <a:srgbClr val="FFFFFF"/>
                </a:solidFill>
                <a:cs typeface="Mandali"/>
              </a:rPr>
              <a:t>33:16</a:t>
            </a:r>
            <a:r>
              <a:rPr lang="en-US" sz="3000">
                <a:solidFill>
                  <a:srgbClr val="FFFFFF"/>
                </a:solidFill>
                <a:cs typeface="Mandali"/>
              </a:rPr>
              <a:t> నాయెడలను నీ ప్రజలయెడలను నీకు కటాక్షము కలిగినదని దేనివలన తెలియబడును? నీవు మాతో వచ్చుటవలననే గదా? అట్లు మేము, అనగా నేనును నీ ప్రజలును భూమిమీదనున్న సమస్త ప్రజలలోనుండి ప్రత్యేకింపబడుదుమని ఆయనతో చెప్పెను.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4</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4:22</a:t>
            </a:r>
            <a:r>
              <a:rPr lang="en-US" sz="3000">
                <a:solidFill>
                  <a:srgbClr val="FFFFFF"/>
                </a:solidFill>
                <a:cs typeface="Mandali"/>
              </a:rPr>
              <a:t> అప్పుడు నీవు ఫరోతో ఇశ్రాయేలు నా కుమారుడు, నా జ్యేష్ఠపుత్రుడు;</a:t>
            </a:r>
          </a:p>
          <a:p>
            <a:pPr algn="just">
              <a:lnSpc>
                <a:spcPct val="150000"/>
              </a:lnSpc>
              <a:buNone/>
            </a:pPr>
            <a:r>
              <a:rPr lang="en-US" sz="3000" b="1">
                <a:solidFill>
                  <a:srgbClr val="FFFFFF"/>
                </a:solidFill>
                <a:cs typeface="Mandali"/>
              </a:rPr>
              <a:t>4:23</a:t>
            </a:r>
            <a:r>
              <a:rPr lang="en-US" sz="3000">
                <a:solidFill>
                  <a:srgbClr val="FFFFFF"/>
                </a:solidFill>
                <a:cs typeface="Mandali"/>
              </a:rPr>
              <a:t> నన్ను సేవించునట్లు నా కుమారుని పోనిమ్మని నీకు ఆజ్ఞాపించుచున్నాను; వాని పంపనొల్లనియెడల ఇదిగో నేను నీ కుమారుని, నీ జ్యేష్ఠపుత్రుని చంపెదనని యెహోవా సెలవిచ్చుచున్నాడని అతనితో చెప్పుమనెను.</a:t>
            </a:r>
          </a:p>
          <a:p>
            <a:pPr algn="just">
              <a:lnSpc>
                <a:spcPct val="150000"/>
              </a:lnSpc>
              <a:buNone/>
            </a:pPr>
            <a:r>
              <a:rPr lang="en-US" sz="3000" b="1">
                <a:solidFill>
                  <a:srgbClr val="FFFFFF"/>
                </a:solidFill>
                <a:cs typeface="Mandali"/>
              </a:rPr>
              <a:t>4:24</a:t>
            </a:r>
            <a:r>
              <a:rPr lang="en-US" sz="3000">
                <a:solidFill>
                  <a:srgbClr val="FFFFFF"/>
                </a:solidFill>
                <a:cs typeface="Mandali"/>
              </a:rPr>
              <a:t> అతడు పోవు మార్గమున సత్రములో యెహోవా అతనిని ఎదుర్కొని అతని చంపచూడగా</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33</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33:17</a:t>
            </a:r>
            <a:r>
              <a:rPr lang="en-US" sz="3000">
                <a:solidFill>
                  <a:srgbClr val="FFFFFF"/>
                </a:solidFill>
                <a:cs typeface="Mandali"/>
              </a:rPr>
              <a:t> కాగా యెహోవా నీవు చెప్పిన మాటచొప్పున చేసెదను; నీమీద నాకు కటాక్షము కలిగినది, నీ పేరునుబట్టి నిన్ను ఎరుగుదునని మోషేతో చెప్పగా</a:t>
            </a:r>
          </a:p>
          <a:p>
            <a:pPr algn="just">
              <a:lnSpc>
                <a:spcPct val="150000"/>
              </a:lnSpc>
              <a:buNone/>
            </a:pPr>
            <a:r>
              <a:rPr lang="en-US" sz="3000" b="1">
                <a:solidFill>
                  <a:srgbClr val="FFFFFF"/>
                </a:solidFill>
                <a:cs typeface="Mandali"/>
              </a:rPr>
              <a:t>33:18</a:t>
            </a:r>
            <a:r>
              <a:rPr lang="en-US" sz="3000">
                <a:solidFill>
                  <a:srgbClr val="FFFFFF"/>
                </a:solidFill>
                <a:cs typeface="Mandali"/>
              </a:rPr>
              <a:t> అతడు దయచేసి నీ మహిమను నాకు చూపుమనగా</a:t>
            </a:r>
          </a:p>
          <a:p>
            <a:pPr algn="just">
              <a:lnSpc>
                <a:spcPct val="150000"/>
              </a:lnSpc>
              <a:buNone/>
            </a:pPr>
            <a:r>
              <a:rPr lang="en-US" sz="3000" b="1">
                <a:solidFill>
                  <a:srgbClr val="FFFFFF"/>
                </a:solidFill>
                <a:cs typeface="Mandali"/>
              </a:rPr>
              <a:t>33:19</a:t>
            </a:r>
            <a:r>
              <a:rPr lang="en-US" sz="3000">
                <a:solidFill>
                  <a:srgbClr val="FFFFFF"/>
                </a:solidFill>
                <a:cs typeface="Mandali"/>
              </a:rPr>
              <a:t> ఆయన నా మంచితనమంతయు నీ యెదుట కనుపరచెదను; యెహోవా అను నామమును నీ యెదుట ప్రకటించెదను. నేను కరుణించువాని కరుణించెదను, ఎవనియందు కనికరపడెదనో వానియందు కనికరపడెదననెను.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33</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33:20</a:t>
            </a:r>
            <a:r>
              <a:rPr lang="en-US" sz="3000">
                <a:solidFill>
                  <a:srgbClr val="FFFFFF"/>
                </a:solidFill>
                <a:cs typeface="Mandali"/>
              </a:rPr>
              <a:t> మరియు ఆయన నీవు నా ముఖమును చూడజాలవు; ఏ నరుడును నన్ను చూచి బ్రదుకడనెను.</a:t>
            </a:r>
          </a:p>
          <a:p>
            <a:pPr algn="just">
              <a:lnSpc>
                <a:spcPct val="150000"/>
              </a:lnSpc>
              <a:buNone/>
            </a:pPr>
            <a:r>
              <a:rPr lang="en-US" sz="3000" b="1">
                <a:solidFill>
                  <a:srgbClr val="FFFFFF"/>
                </a:solidFill>
                <a:cs typeface="Mandali"/>
              </a:rPr>
              <a:t>33:21</a:t>
            </a:r>
            <a:r>
              <a:rPr lang="en-US" sz="3000">
                <a:solidFill>
                  <a:srgbClr val="FFFFFF"/>
                </a:solidFill>
                <a:cs typeface="Mandali"/>
              </a:rPr>
              <a:t> మరియు యెహోవా ఇదిగో నా సమీపమున ఒక స్థలమున్నది, నీవు ఆ బండమీద నిలువవలెను.</a:t>
            </a:r>
          </a:p>
          <a:p>
            <a:pPr algn="just">
              <a:lnSpc>
                <a:spcPct val="150000"/>
              </a:lnSpc>
              <a:buNone/>
            </a:pPr>
            <a:r>
              <a:rPr lang="en-US" sz="3000" b="1">
                <a:solidFill>
                  <a:srgbClr val="FFFFFF"/>
                </a:solidFill>
                <a:cs typeface="Mandali"/>
              </a:rPr>
              <a:t>33:22</a:t>
            </a:r>
            <a:r>
              <a:rPr lang="en-US" sz="3000">
                <a:solidFill>
                  <a:srgbClr val="FFFFFF"/>
                </a:solidFill>
                <a:cs typeface="Mandali"/>
              </a:rPr>
              <a:t> నా మహిమ నిన్ను దాటి వెళ్లుచుండగా ఆ బండసందులో నిన్ను ఉంచి, నిన్ను దాటి వెళ్లువరకు నాచేతితో నిన్ను కప్పెదను;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33</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33:23</a:t>
            </a:r>
            <a:r>
              <a:rPr lang="en-US" sz="3000">
                <a:solidFill>
                  <a:srgbClr val="FFFFFF"/>
                </a:solidFill>
                <a:cs typeface="Mandali"/>
              </a:rPr>
              <a:t> నేను నా చెయ్యి తీసిన తరువాత నా వెనుక పార్శ్వమును చూచెదవు కాని నా ముఖము నీకు కనబడదని మోషేతో చెప్పెను.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667000"/>
            <a:ext cx="11430000" cy="1270000"/>
          </a:xfrm>
        </p:spPr>
        <p:txBody>
          <a:bodyPr/>
          <a:lstStyle/>
          <a:p>
            <a:pPr algn="ctr"/>
            <a:r>
              <a:rPr lang="en-US" sz="5000" b="1">
                <a:solidFill>
                  <a:srgbClr val="FFFFFF"/>
                </a:solidFill>
                <a:cs typeface="Mandali"/>
              </a:rPr>
              <a:t>నిర్గమకాండము</a:t>
            </a:r>
          </a:p>
        </p:txBody>
      </p:sp>
      <p:sp>
        <p:nvSpPr>
          <p:cNvPr id="3" name="Subtitle 2"/>
          <p:cNvSpPr>
            <a:spLocks noGrp="1"/>
          </p:cNvSpPr>
          <p:nvPr>
            <p:ph type="subTitle" idx="1"/>
          </p:nvPr>
        </p:nvSpPr>
        <p:spPr>
          <a:xfrm>
            <a:off x="304800" y="4064000"/>
            <a:ext cx="11430000" cy="2540000"/>
          </a:xfrm>
        </p:spPr>
        <p:txBody>
          <a:bodyPr>
            <a:normAutofit lnSpcReduction="10000"/>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US" sz="3000" b="1">
                <a:solidFill>
                  <a:srgbClr val="FFFFFF"/>
                </a:solidFill>
                <a:cs typeface="Mandali"/>
              </a:rPr>
              <a:t>అధ్యాయము 34
పరిశుద్ధ గ్రంధము
www.TeluguBibleStudy.com</a:t>
            </a:r>
          </a:p>
        </p:txBody>
      </p:sp>
      <p:pic>
        <p:nvPicPr>
          <p:cNvPr id="4" name="Picture 4"/>
          <p:cNvPicPr>
            <a:picLocks noChangeAspect="1"/>
          </p:cNvPicPr>
          <p:nvPr/>
        </p:nvPicPr>
        <p:blipFill>
          <a:blip r:embed="rId2"/>
          <a:stretch>
            <a:fillRect/>
          </a:stretch>
        </p:blipFill>
        <p:spPr>
          <a:xfrm>
            <a:off x="4445000" y="127000"/>
            <a:ext cx="2540000" cy="2540000"/>
          </a:xfrm>
          <a:prstGeom prst="rect">
            <a:avLst/>
          </a:prstGeom>
        </p:spPr>
      </p:pic>
    </p:spTree>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34</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34:1</a:t>
            </a:r>
            <a:r>
              <a:rPr lang="en-US" sz="3000">
                <a:solidFill>
                  <a:srgbClr val="FFFFFF"/>
                </a:solidFill>
                <a:cs typeface="Mandali"/>
              </a:rPr>
              <a:t> మరియు యెహోవా మోషేతో మొదటి పలకలవంటి మరి రెండు రాతిపలకలను చెక్కుము. నీవు పగులగొట్టిన మొదటి పలకలమీదనున్న వాక్యములను నేను ఈ పలకలమీద వ్రాసెదను.</a:t>
            </a:r>
          </a:p>
          <a:p>
            <a:pPr algn="just">
              <a:lnSpc>
                <a:spcPct val="150000"/>
              </a:lnSpc>
              <a:buNone/>
            </a:pPr>
            <a:r>
              <a:rPr lang="en-US" sz="3000" b="1">
                <a:solidFill>
                  <a:srgbClr val="FFFFFF"/>
                </a:solidFill>
                <a:cs typeface="Mandali"/>
              </a:rPr>
              <a:t>34:2</a:t>
            </a:r>
            <a:r>
              <a:rPr lang="en-US" sz="3000">
                <a:solidFill>
                  <a:srgbClr val="FFFFFF"/>
                </a:solidFill>
                <a:cs typeface="Mandali"/>
              </a:rPr>
              <a:t> ఉదయమునకు నీవు సిద్ధపడి ఉదయమున సీనాయి కొండయెక్కి అక్కడ శిఖరముమీద నా సన్నిధిని నిలిచియుండవలెను.</a:t>
            </a:r>
          </a:p>
          <a:p>
            <a:pPr algn="just">
              <a:lnSpc>
                <a:spcPct val="150000"/>
              </a:lnSpc>
              <a:buNone/>
            </a:pPr>
            <a:r>
              <a:rPr lang="en-US" sz="3000" b="1">
                <a:solidFill>
                  <a:srgbClr val="FFFFFF"/>
                </a:solidFill>
                <a:cs typeface="Mandali"/>
              </a:rPr>
              <a:t>34:3</a:t>
            </a:r>
            <a:r>
              <a:rPr lang="en-US" sz="3000">
                <a:solidFill>
                  <a:srgbClr val="FFFFFF"/>
                </a:solidFill>
                <a:cs typeface="Mandali"/>
              </a:rPr>
              <a:t> ఏ నరుడును నీతో ఈ కొండకు రాకూడదు; ఏ నరుడును ఈ కొండమీద ఎక్కడనైనను కనబడకూడదు; ఈ కొండయెదుట గొఱ్ఱలైనను ఎద్దులైనను మేయకూడదని సెలవిచ్చెను. </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34</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34:4</a:t>
            </a:r>
            <a:r>
              <a:rPr lang="en-US" sz="3000">
                <a:solidFill>
                  <a:srgbClr val="FFFFFF"/>
                </a:solidFill>
                <a:cs typeface="Mandali"/>
              </a:rPr>
              <a:t> కాబట్టి అతడు మొదటి పలకలవంటి రెండు రాతిపలకలను చెక్కెను. మోషే తనకు యెహోవా ఆజ్ఞాపించినట్లు ఉదయమందు పెందలకడ లేచి ఆ రెండు రాతిపలకలను చేతపట్టుకొని సీనాయికొండ యెక్కగా</a:t>
            </a:r>
          </a:p>
          <a:p>
            <a:pPr algn="just">
              <a:lnSpc>
                <a:spcPct val="150000"/>
              </a:lnSpc>
              <a:buNone/>
            </a:pPr>
            <a:r>
              <a:rPr lang="en-US" sz="3000" b="1">
                <a:solidFill>
                  <a:srgbClr val="FFFFFF"/>
                </a:solidFill>
                <a:cs typeface="Mandali"/>
              </a:rPr>
              <a:t>34:5</a:t>
            </a:r>
            <a:r>
              <a:rPr lang="en-US" sz="3000">
                <a:solidFill>
                  <a:srgbClr val="FFFFFF"/>
                </a:solidFill>
                <a:cs typeface="Mandali"/>
              </a:rPr>
              <a:t> మేఘములో యెహోవా దిగి అక్కడ అతనితో నిలిచి యెహోవా అను నామమును ప్రకటించెను.</a:t>
            </a:r>
          </a:p>
          <a:p>
            <a:pPr algn="just">
              <a:lnSpc>
                <a:spcPct val="150000"/>
              </a:lnSpc>
              <a:buNone/>
            </a:pPr>
            <a:r>
              <a:rPr lang="en-US" sz="3000" b="1">
                <a:solidFill>
                  <a:srgbClr val="FFFFFF"/>
                </a:solidFill>
                <a:cs typeface="Mandali"/>
              </a:rPr>
              <a:t>34:6</a:t>
            </a:r>
            <a:r>
              <a:rPr lang="en-US" sz="3000">
                <a:solidFill>
                  <a:srgbClr val="FFFFFF"/>
                </a:solidFill>
                <a:cs typeface="Mandali"/>
              </a:rPr>
              <a:t> అతని యెదుట యెహోవా అతని దాటి వెళ్లుచు యెహోవా కనికరము, దయ, దీర్ఘశాంతము, విస్తారమైన కృపాసత్యములు గల దేవుడైన యెహోవా.</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34</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34:7</a:t>
            </a:r>
            <a:r>
              <a:rPr lang="en-US" sz="3000">
                <a:solidFill>
                  <a:srgbClr val="FFFFFF"/>
                </a:solidFill>
                <a:cs typeface="Mandali"/>
              </a:rPr>
              <a:t> ఆయన వేయి వేలమందికి కృపను చూపుచు, దోషమును అపరాధమును పాపమును క్షమించును గాని ఆయన ఏమాత్రమును దోషులను నిర్దోషులగా ఎంచక మూడు నాలుగు తరములవరకు తండ్రుల దోషమును కుమారులమీదికిని కుమారుల కుమారులమీదికిని రప్పించునని ప్రకటించెను.</a:t>
            </a:r>
          </a:p>
          <a:p>
            <a:pPr algn="just">
              <a:lnSpc>
                <a:spcPct val="150000"/>
              </a:lnSpc>
              <a:buNone/>
            </a:pPr>
            <a:r>
              <a:rPr lang="en-US" sz="3000" b="1">
                <a:solidFill>
                  <a:srgbClr val="FFFFFF"/>
                </a:solidFill>
                <a:cs typeface="Mandali"/>
              </a:rPr>
              <a:t>34:8</a:t>
            </a:r>
            <a:r>
              <a:rPr lang="en-US" sz="3000">
                <a:solidFill>
                  <a:srgbClr val="FFFFFF"/>
                </a:solidFill>
                <a:cs typeface="Mandali"/>
              </a:rPr>
              <a:t> అందుకు మోషే త్వరపడి నేలవరకు తలవంచుకొని నమస్కారము చేసి</a:t>
            </a:r>
          </a:p>
          <a:p>
            <a:pPr algn="just">
              <a:lnSpc>
                <a:spcPct val="150000"/>
              </a:lnSpc>
              <a:buNone/>
            </a:pPr>
            <a:r>
              <a:rPr lang="en-US" sz="3000" b="1">
                <a:solidFill>
                  <a:srgbClr val="FFFFFF"/>
                </a:solidFill>
                <a:cs typeface="Mandali"/>
              </a:rPr>
              <a:t>34:9</a:t>
            </a:r>
            <a:r>
              <a:rPr lang="en-US" sz="3000">
                <a:solidFill>
                  <a:srgbClr val="FFFFFF"/>
                </a:solidFill>
                <a:cs typeface="Mandali"/>
              </a:rPr>
              <a:t> ప్రభువా, నామీద నీకు కటాక్షము కలిగినయెడల నా మనవి ఆలకించుము. దయచేసి నా ప్రభువు మా మధ్యను ఉండి మాతోకూడ రావలెను. వీరు లోబడనొల్లని ప్రజలు, మా దోషమును పాపమును క్షమించు మమ్మును నీ స్వాస్థ్యముగా చేసికొనుమనెను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34</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34:10</a:t>
            </a:r>
            <a:r>
              <a:rPr lang="en-US" sz="3000">
                <a:solidFill>
                  <a:srgbClr val="FFFFFF"/>
                </a:solidFill>
                <a:cs typeface="Mandali"/>
              </a:rPr>
              <a:t> అందుకు ఆయన ఇదిగో నేను ఒక నిబంధన చేయుచున్నాను; భూమిమీద ఎక్కడనైనను ఏ జనములోనైనను చేయబడని అద్భుతములు నీ ప్రజలందరియెదుట చేసెదను. నీవు ఏ ప్రజల నడుమనున్నావో ఆ ప్రజలందరును యెహోవా కార్యమును చూచెదరు నేను నీయెడల చేయబోవునది భయంకరమైనది</a:t>
            </a:r>
          </a:p>
          <a:p>
            <a:pPr algn="just">
              <a:lnSpc>
                <a:spcPct val="150000"/>
              </a:lnSpc>
              <a:buNone/>
            </a:pPr>
            <a:r>
              <a:rPr lang="en-US" sz="3000" b="1">
                <a:solidFill>
                  <a:srgbClr val="FFFFFF"/>
                </a:solidFill>
                <a:cs typeface="Mandali"/>
              </a:rPr>
              <a:t>34:11</a:t>
            </a:r>
            <a:r>
              <a:rPr lang="en-US" sz="3000">
                <a:solidFill>
                  <a:srgbClr val="FFFFFF"/>
                </a:solidFill>
                <a:cs typeface="Mandali"/>
              </a:rPr>
              <a:t> నేడు నేను నీకాజ్ఞాపించుదాని ననుసరించి నడువుము. ఇదిగో నేను అమోరీయులను కనానీయులను హిత్తీయులను పెరిజ్జీయులను హివ్వీయులను యెబూసీయులను నీ యెదుటనుండి వెళ్లగొట్టెదను.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34</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34:12</a:t>
            </a:r>
            <a:r>
              <a:rPr lang="en-US" sz="3000">
                <a:solidFill>
                  <a:srgbClr val="FFFFFF"/>
                </a:solidFill>
                <a:cs typeface="Mandali"/>
              </a:rPr>
              <a:t> నీవు ఎక్కడికి వెళ్లుచున్నావో ఆ దేశపు నివాసులతో నిబంధన చేసికొనకుండ జాగ్రత్తపడుము. ఒకవేళ అది నీకు ఉరి కావచ్చును.</a:t>
            </a:r>
          </a:p>
          <a:p>
            <a:pPr algn="just">
              <a:lnSpc>
                <a:spcPct val="150000"/>
              </a:lnSpc>
              <a:buNone/>
            </a:pPr>
            <a:r>
              <a:rPr lang="en-US" sz="3000" b="1">
                <a:solidFill>
                  <a:srgbClr val="FFFFFF"/>
                </a:solidFill>
                <a:cs typeface="Mandali"/>
              </a:rPr>
              <a:t>34:13</a:t>
            </a:r>
            <a:r>
              <a:rPr lang="en-US" sz="3000">
                <a:solidFill>
                  <a:srgbClr val="FFFFFF"/>
                </a:solidFill>
                <a:cs typeface="Mandali"/>
              </a:rPr>
              <a:t> కాబట్టి మీరు వారి బలిపీఠములను పడగొట్టి వారి బొమ్మలను పగులగొట్టి వారి దేవతా స్తంభములను పడగొట్టవలెను.</a:t>
            </a:r>
          </a:p>
          <a:p>
            <a:pPr algn="just">
              <a:lnSpc>
                <a:spcPct val="150000"/>
              </a:lnSpc>
              <a:buNone/>
            </a:pPr>
            <a:r>
              <a:rPr lang="en-US" sz="3000" b="1">
                <a:solidFill>
                  <a:srgbClr val="FFFFFF"/>
                </a:solidFill>
                <a:cs typeface="Mandali"/>
              </a:rPr>
              <a:t>34:14</a:t>
            </a:r>
            <a:r>
              <a:rPr lang="en-US" sz="3000">
                <a:solidFill>
                  <a:srgbClr val="FFFFFF"/>
                </a:solidFill>
                <a:cs typeface="Mandali"/>
              </a:rPr>
              <a:t> ఏలయనగా వేరొక దేవునికి నమస్కారము చేయవద్దు, ఆయన నామము రోషము గల యెహోవా; ఆయన రోషము గల దేవుడు. </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34</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34:15</a:t>
            </a:r>
            <a:r>
              <a:rPr lang="en-US" sz="3000">
                <a:solidFill>
                  <a:srgbClr val="FFFFFF"/>
                </a:solidFill>
                <a:cs typeface="Mandali"/>
              </a:rPr>
              <a:t> ఆ దేశపు నివాసులతో నిబంధన చేసికొనకుండ జాగ్రత్తపడుము; వారు ఇతరుల దేవతలతో వ్యభిచరించి ఆ దేవతలకు బలి అర్పించుచున్నప్పుడు ఒకడు నిన్ను పిలిచినయెడల నీవు వాని బలిద్రవ్యమును తినకుండ చూచుకొనుము.</a:t>
            </a:r>
          </a:p>
          <a:p>
            <a:pPr algn="just">
              <a:lnSpc>
                <a:spcPct val="150000"/>
              </a:lnSpc>
              <a:buNone/>
            </a:pPr>
            <a:r>
              <a:rPr lang="en-US" sz="3000" b="1">
                <a:solidFill>
                  <a:srgbClr val="FFFFFF"/>
                </a:solidFill>
                <a:cs typeface="Mandali"/>
              </a:rPr>
              <a:t>34:16</a:t>
            </a:r>
            <a:r>
              <a:rPr lang="en-US" sz="3000">
                <a:solidFill>
                  <a:srgbClr val="FFFFFF"/>
                </a:solidFill>
                <a:cs typeface="Mandali"/>
              </a:rPr>
              <a:t> మరియు నీవు నీ కుమారులకొరకు వారి కుమార్తెలను పుచ్చుకొనునెడల వారి కుమార్తెలు తమ దేవతలతో వ్యభిచరించి నీ కుమారులను తమ దేవతలతో వ్యభిచరింప చేయుదురేమో.</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4</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4:25</a:t>
            </a:r>
            <a:r>
              <a:rPr lang="en-US" sz="3000">
                <a:solidFill>
                  <a:srgbClr val="FFFFFF"/>
                </a:solidFill>
                <a:cs typeface="Mandali"/>
              </a:rPr>
              <a:t> సిప్పోరా వాడిగల రాయి తీసికొని తన కుమారునికి సున్నతిచేసి అతని పాదములయొద్ద అది పడవేసి నిజముగా నీవు నాకు రక్తసంబంధమైన పెనిమిటివైతివనెను; అంతట ఆయన అతనిని విడిచెను.</a:t>
            </a:r>
          </a:p>
          <a:p>
            <a:pPr algn="just">
              <a:lnSpc>
                <a:spcPct val="150000"/>
              </a:lnSpc>
              <a:buNone/>
            </a:pPr>
            <a:r>
              <a:rPr lang="en-US" sz="3000" b="1">
                <a:solidFill>
                  <a:srgbClr val="FFFFFF"/>
                </a:solidFill>
                <a:cs typeface="Mandali"/>
              </a:rPr>
              <a:t>4:26</a:t>
            </a:r>
            <a:r>
              <a:rPr lang="en-US" sz="3000">
                <a:solidFill>
                  <a:srgbClr val="FFFFFF"/>
                </a:solidFill>
                <a:cs typeface="Mandali"/>
              </a:rPr>
              <a:t> అప్పుడు ఆమె ఈ సున్నతినిబట్టి నీవు నాకు రక్తసంబంధమైన పెనిమిటివైతివనెను.</a:t>
            </a:r>
          </a:p>
          <a:p>
            <a:pPr algn="just">
              <a:lnSpc>
                <a:spcPct val="150000"/>
              </a:lnSpc>
              <a:buNone/>
            </a:pPr>
            <a:r>
              <a:rPr lang="en-US" sz="3000" b="1">
                <a:solidFill>
                  <a:srgbClr val="FFFFFF"/>
                </a:solidFill>
                <a:cs typeface="Mandali"/>
              </a:rPr>
              <a:t>4:27</a:t>
            </a:r>
            <a:r>
              <a:rPr lang="en-US" sz="3000">
                <a:solidFill>
                  <a:srgbClr val="FFFFFF"/>
                </a:solidFill>
                <a:cs typeface="Mandali"/>
              </a:rPr>
              <a:t> మరియు యెహోవా మోషేను ఎదుర్కొనుటకు అరణ్యములోనికి వెళ్లుమని అహరోనుతో చెప్పగా అతడు వెళ్లి దేవుని పర్వతమందు అతని కలిసికొని అతని ముద్దుపెట్టుకొనెను.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34</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34:17</a:t>
            </a:r>
            <a:r>
              <a:rPr lang="en-US" sz="3000">
                <a:solidFill>
                  <a:srgbClr val="FFFFFF"/>
                </a:solidFill>
                <a:cs typeface="Mandali"/>
              </a:rPr>
              <a:t> పోతపోసిన దేవతలను చేసికొనవలదు.</a:t>
            </a:r>
          </a:p>
          <a:p>
            <a:pPr algn="just">
              <a:lnSpc>
                <a:spcPct val="150000"/>
              </a:lnSpc>
              <a:buNone/>
            </a:pPr>
            <a:r>
              <a:rPr lang="en-US" sz="3000" b="1">
                <a:solidFill>
                  <a:srgbClr val="FFFFFF"/>
                </a:solidFill>
                <a:cs typeface="Mandali"/>
              </a:rPr>
              <a:t>34:18</a:t>
            </a:r>
            <a:r>
              <a:rPr lang="en-US" sz="3000">
                <a:solidFill>
                  <a:srgbClr val="FFFFFF"/>
                </a:solidFill>
                <a:cs typeface="Mandali"/>
              </a:rPr>
              <a:t> మీరు పొంగనివాటి పండుగ ఆచరింపవలెను. నేను నీకాజ్ఞాపించినట్లు ఆబీబు నెలలో నియామక కాలమందు ఏడు దినములు పొంగనివాటినే తినవలెను. ఏలయనగా ఆబీబు నెలలో ఐగుప్తులోనుండి మీరు బయలుదేరి వచ్చితిరి.</a:t>
            </a:r>
          </a:p>
          <a:p>
            <a:pPr algn="just">
              <a:lnSpc>
                <a:spcPct val="150000"/>
              </a:lnSpc>
              <a:buNone/>
            </a:pPr>
            <a:r>
              <a:rPr lang="en-US" sz="3000" b="1">
                <a:solidFill>
                  <a:srgbClr val="FFFFFF"/>
                </a:solidFill>
                <a:cs typeface="Mandali"/>
              </a:rPr>
              <a:t>34:19</a:t>
            </a:r>
            <a:r>
              <a:rPr lang="en-US" sz="3000">
                <a:solidFill>
                  <a:srgbClr val="FFFFFF"/>
                </a:solidFill>
                <a:cs typeface="Mandali"/>
              </a:rPr>
              <a:t> ప్రతి తొలిచూలు పిల్లయు నాది. నీ పశువులలో తొలిచూలుదైన ప్రతి మగది దూడయే గాని గొఱ్ఱ పిల్లయేగాని అది నాదగును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34</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34:20</a:t>
            </a:r>
            <a:r>
              <a:rPr lang="en-US" sz="3000">
                <a:solidFill>
                  <a:srgbClr val="FFFFFF"/>
                </a:solidFill>
                <a:cs typeface="Mandali"/>
              </a:rPr>
              <a:t> గొఱ్ఱపిల్లను ఇచ్చి గాడిద తొలిపిల్లను విడిపింపవలెను, దాని విమోచింపనియెడల దాని మెడను విరుగదీయవలెను. నీ కుమారులలో ప్రతి తొలిచూలువాని విడిపింపవలెను, నా సన్నిధిని వారు పట్టిచేతులతో కనబడవలదు.</a:t>
            </a:r>
          </a:p>
          <a:p>
            <a:pPr algn="just">
              <a:lnSpc>
                <a:spcPct val="150000"/>
              </a:lnSpc>
              <a:buNone/>
            </a:pPr>
            <a:r>
              <a:rPr lang="en-US" sz="3000" b="1">
                <a:solidFill>
                  <a:srgbClr val="FFFFFF"/>
                </a:solidFill>
                <a:cs typeface="Mandali"/>
              </a:rPr>
              <a:t>34:21</a:t>
            </a:r>
            <a:r>
              <a:rPr lang="en-US" sz="3000">
                <a:solidFill>
                  <a:srgbClr val="FFFFFF"/>
                </a:solidFill>
                <a:cs typeface="Mandali"/>
              </a:rPr>
              <a:t> ఆరు దినములు నీవు పనిచేసి యేడవ దినమున విశ్రమింపవలెను. దున్ను కాలమందైనను కోయు కాలమందైనను ఆ దినమున విశ్రమింపవలెను.</a:t>
            </a:r>
          </a:p>
          <a:p>
            <a:pPr algn="just">
              <a:lnSpc>
                <a:spcPct val="150000"/>
              </a:lnSpc>
              <a:buNone/>
            </a:pPr>
            <a:r>
              <a:rPr lang="en-US" sz="3000" b="1">
                <a:solidFill>
                  <a:srgbClr val="FFFFFF"/>
                </a:solidFill>
                <a:cs typeface="Mandali"/>
              </a:rPr>
              <a:t>34:22</a:t>
            </a:r>
            <a:r>
              <a:rPr lang="en-US" sz="3000">
                <a:solidFill>
                  <a:srgbClr val="FFFFFF"/>
                </a:solidFill>
                <a:cs typeface="Mandali"/>
              </a:rPr>
              <a:t> మరియు నీవు గోధుమల కోతలో ప్రథమ ఫలముల పండుగను, అనగా వారముల పండుగను సంవత్సరాంతమందు పంటకూర్చు పండుగను ఆచరింపవలెను.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34</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34:23</a:t>
            </a:r>
            <a:r>
              <a:rPr lang="en-US" sz="3000">
                <a:solidFill>
                  <a:srgbClr val="FFFFFF"/>
                </a:solidFill>
                <a:cs typeface="Mandali"/>
              </a:rPr>
              <a:t> సంవత్సరమునకు ముమ్మారు నీ పురుషులందరు ప్రభువును ఇశ్రాయేలీయుల దేవుడునైన యెహోవా సన్నిధిని కనబడవలెను</a:t>
            </a:r>
          </a:p>
          <a:p>
            <a:pPr algn="just">
              <a:lnSpc>
                <a:spcPct val="150000"/>
              </a:lnSpc>
              <a:buNone/>
            </a:pPr>
            <a:r>
              <a:rPr lang="en-US" sz="3000" b="1">
                <a:solidFill>
                  <a:srgbClr val="FFFFFF"/>
                </a:solidFill>
                <a:cs typeface="Mandali"/>
              </a:rPr>
              <a:t>34:24</a:t>
            </a:r>
            <a:r>
              <a:rPr lang="en-US" sz="3000">
                <a:solidFill>
                  <a:srgbClr val="FFFFFF"/>
                </a:solidFill>
                <a:cs typeface="Mandali"/>
              </a:rPr>
              <a:t> ఏలయనగా నీ యెదుటనుండి జనములను వెళ్లగొట్టి నీ పొలిమేరలను గొప్పవిగా చేసెదను. మరియు నీవు సంవత్సరమునకు ముమ్మారు నీ దేవుడైన యెహోవా సన్నిధిని కనబడబోవునప్పుడు ఎవడును నీ భూమిని ఆశింపడు.</a:t>
            </a:r>
          </a:p>
          <a:p>
            <a:pPr algn="just">
              <a:lnSpc>
                <a:spcPct val="150000"/>
              </a:lnSpc>
              <a:buNone/>
            </a:pPr>
            <a:r>
              <a:rPr lang="en-US" sz="3000" b="1">
                <a:solidFill>
                  <a:srgbClr val="FFFFFF"/>
                </a:solidFill>
                <a:cs typeface="Mandali"/>
              </a:rPr>
              <a:t>34:25</a:t>
            </a:r>
            <a:r>
              <a:rPr lang="en-US" sz="3000">
                <a:solidFill>
                  <a:srgbClr val="FFFFFF"/>
                </a:solidFill>
                <a:cs typeface="Mandali"/>
              </a:rPr>
              <a:t> నీవు పులిసినదానితో నా బలిరక్తమును అర్పింపకూడదు; పస్కా పండుగలోని బలిసంబంధమైన మాంసమును ఉదయకాలమువరకు ఉంచకూడదు.</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34</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34:26</a:t>
            </a:r>
            <a:r>
              <a:rPr lang="en-US" sz="3000">
                <a:solidFill>
                  <a:srgbClr val="FFFFFF"/>
                </a:solidFill>
                <a:cs typeface="Mandali"/>
              </a:rPr>
              <a:t> నీ భూమి యొక్క ప్రథమ ఫలములలో మొదటివి నీ దేవుడైన యెహోవా మందిరములోనికి తేవలెను. మేకపిల్లను దాని తల్లిపాలతో ఉడకబెట్టకూడదనెను.</a:t>
            </a:r>
          </a:p>
          <a:p>
            <a:pPr algn="just">
              <a:lnSpc>
                <a:spcPct val="150000"/>
              </a:lnSpc>
              <a:buNone/>
            </a:pPr>
            <a:r>
              <a:rPr lang="en-US" sz="3000" b="1">
                <a:solidFill>
                  <a:srgbClr val="FFFFFF"/>
                </a:solidFill>
                <a:cs typeface="Mandali"/>
              </a:rPr>
              <a:t>34:27</a:t>
            </a:r>
            <a:r>
              <a:rPr lang="en-US" sz="3000">
                <a:solidFill>
                  <a:srgbClr val="FFFFFF"/>
                </a:solidFill>
                <a:cs typeface="Mandali"/>
              </a:rPr>
              <a:t> మరియు యెహోవా మోషేతో ఇట్లనెను ఈ వాక్యములను వ్రాసికొనుము; ఏలయనగా ఈ వాక్యములనుబట్టి నేను నీతోను ఇశ్రాయేలీయులతోను నిబంధన చేసియున్నాను.</a:t>
            </a:r>
          </a:p>
          <a:p>
            <a:pPr algn="just">
              <a:lnSpc>
                <a:spcPct val="150000"/>
              </a:lnSpc>
              <a:buNone/>
            </a:pPr>
            <a:r>
              <a:rPr lang="en-US" sz="3000" b="1">
                <a:solidFill>
                  <a:srgbClr val="FFFFFF"/>
                </a:solidFill>
                <a:cs typeface="Mandali"/>
              </a:rPr>
              <a:t>34:28</a:t>
            </a:r>
            <a:r>
              <a:rPr lang="en-US" sz="3000">
                <a:solidFill>
                  <a:srgbClr val="FFFFFF"/>
                </a:solidFill>
                <a:cs typeface="Mandali"/>
              </a:rPr>
              <a:t> అతడు నలుబది రేయింబగళ్లు యెహోవాతో కూడ అక్కడ నుండెను. అతడు భోజనము చేయలేదు నీళ్లు త్రాగలేదు; అంతలో ఆయన ఆ నిబంధన వాక్యములను అనగా పది ఆజ్ఞలను ఆ పలకలమీద వ్రాసెను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34</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34:29</a:t>
            </a:r>
            <a:r>
              <a:rPr lang="en-US" sz="3000">
                <a:solidFill>
                  <a:srgbClr val="FFFFFF"/>
                </a:solidFill>
                <a:cs typeface="Mandali"/>
              </a:rPr>
              <a:t> మోషే సీనాయికొండ దిగుచుండగా శాసనములు గల ఆ రెండు పలకలు మోషే చేతిలో ఉండెను. అతడు ఆ కొండ దిగుచుండగా ఆయన అతనితో మాటలాడుచున్నప్పుడు తన ముఖచర్మము ప్రకాశించిన సంగతి మోషేకు తెలిసియుండలేదు.</a:t>
            </a:r>
          </a:p>
          <a:p>
            <a:pPr algn="just">
              <a:lnSpc>
                <a:spcPct val="150000"/>
              </a:lnSpc>
              <a:buNone/>
            </a:pPr>
            <a:r>
              <a:rPr lang="en-US" sz="3000" b="1">
                <a:solidFill>
                  <a:srgbClr val="FFFFFF"/>
                </a:solidFill>
                <a:cs typeface="Mandali"/>
              </a:rPr>
              <a:t>34:30</a:t>
            </a:r>
            <a:r>
              <a:rPr lang="en-US" sz="3000">
                <a:solidFill>
                  <a:srgbClr val="FFFFFF"/>
                </a:solidFill>
                <a:cs typeface="Mandali"/>
              </a:rPr>
              <a:t> అహరోనును ఇశ్రాయేలీయులందరును మోషేను చూచినప్పుడు అతని ముఖచర్మము ప్రకాశించెను గనుక వారు అతని సమీపింప వెరచిరి.</a:t>
            </a:r>
          </a:p>
          <a:p>
            <a:pPr algn="just">
              <a:lnSpc>
                <a:spcPct val="150000"/>
              </a:lnSpc>
              <a:buNone/>
            </a:pPr>
            <a:r>
              <a:rPr lang="en-US" sz="3000" b="1">
                <a:solidFill>
                  <a:srgbClr val="FFFFFF"/>
                </a:solidFill>
                <a:cs typeface="Mandali"/>
              </a:rPr>
              <a:t>34:31</a:t>
            </a:r>
            <a:r>
              <a:rPr lang="en-US" sz="3000">
                <a:solidFill>
                  <a:srgbClr val="FFFFFF"/>
                </a:solidFill>
                <a:cs typeface="Mandali"/>
              </a:rPr>
              <a:t> మోషే వారిని పిలిచినప్పుడు అహరోనును సమాజ ప్రధానులందరును అతని యొద్దకు తిరిగివచ్చిరి, మోషే వారితో మాటలాడెను.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34</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34:32</a:t>
            </a:r>
            <a:r>
              <a:rPr lang="en-US" sz="3000">
                <a:solidFill>
                  <a:srgbClr val="FFFFFF"/>
                </a:solidFill>
                <a:cs typeface="Mandali"/>
              </a:rPr>
              <a:t> అటుతరువాత ఇశ్రాయేలీయులందరు సమీపింపగా సీనాయి కొండమీద యెహోవా తనతో చెప్పినది యావత్తును అతడు వారికాజ్ఞాపించెను.</a:t>
            </a:r>
          </a:p>
          <a:p>
            <a:pPr algn="just">
              <a:lnSpc>
                <a:spcPct val="150000"/>
              </a:lnSpc>
              <a:buNone/>
            </a:pPr>
            <a:r>
              <a:rPr lang="en-US" sz="3000" b="1">
                <a:solidFill>
                  <a:srgbClr val="FFFFFF"/>
                </a:solidFill>
                <a:cs typeface="Mandali"/>
              </a:rPr>
              <a:t>34:33</a:t>
            </a:r>
            <a:r>
              <a:rPr lang="en-US" sz="3000">
                <a:solidFill>
                  <a:srgbClr val="FFFFFF"/>
                </a:solidFill>
                <a:cs typeface="Mandali"/>
              </a:rPr>
              <a:t> మోషే వారితో ఆ మాటలు చెప్పుట చాలించి తన ముఖము మీద ముసుకు వేసికొనెను.</a:t>
            </a:r>
          </a:p>
          <a:p>
            <a:pPr algn="just">
              <a:lnSpc>
                <a:spcPct val="150000"/>
              </a:lnSpc>
              <a:buNone/>
            </a:pPr>
            <a:r>
              <a:rPr lang="en-US" sz="3000" b="1">
                <a:solidFill>
                  <a:srgbClr val="FFFFFF"/>
                </a:solidFill>
                <a:cs typeface="Mandali"/>
              </a:rPr>
              <a:t>34:34</a:t>
            </a:r>
            <a:r>
              <a:rPr lang="en-US" sz="3000">
                <a:solidFill>
                  <a:srgbClr val="FFFFFF"/>
                </a:solidFill>
                <a:cs typeface="Mandali"/>
              </a:rPr>
              <a:t> అయినను మోషే యెహోవాతో మాటలాడుటకు ఆయన సన్నిధిని ప్రవేశించినది మొదలుకొని అతడు వెలుపలికి వచ్చువరకు ఆ ముసుకు తీసివేసెను; అతడు వెలుపలికి వచ్చి తనకు ఆజ్ఞాపింపబడిన దానిని ఇశ్రాయేలీయులతో చెప్పెను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34</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34:35</a:t>
            </a:r>
            <a:r>
              <a:rPr lang="en-US" sz="3000">
                <a:solidFill>
                  <a:srgbClr val="FFFFFF"/>
                </a:solidFill>
                <a:cs typeface="Mandali"/>
              </a:rPr>
              <a:t> మోషే ముఖచర్మము ప్రకాశింపగా ఇశ్రాయేలీయులు మోషే ముఖమును చూచిరి; మోషే ఆయనతో మాటలాడుటకు లోపలికి వెళ్లువరకు తన ముఖముమీద ముసుకు వేసికొనెను.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667000"/>
            <a:ext cx="11430000" cy="1270000"/>
          </a:xfrm>
        </p:spPr>
        <p:txBody>
          <a:bodyPr/>
          <a:lstStyle/>
          <a:p>
            <a:pPr algn="ctr"/>
            <a:r>
              <a:rPr lang="en-US" sz="5000" b="1">
                <a:solidFill>
                  <a:srgbClr val="FFFFFF"/>
                </a:solidFill>
                <a:cs typeface="Mandali"/>
              </a:rPr>
              <a:t>నిర్గమకాండము</a:t>
            </a:r>
          </a:p>
        </p:txBody>
      </p:sp>
      <p:sp>
        <p:nvSpPr>
          <p:cNvPr id="3" name="Subtitle 2"/>
          <p:cNvSpPr>
            <a:spLocks noGrp="1"/>
          </p:cNvSpPr>
          <p:nvPr>
            <p:ph type="subTitle" idx="1"/>
          </p:nvPr>
        </p:nvSpPr>
        <p:spPr>
          <a:xfrm>
            <a:off x="304800" y="4064000"/>
            <a:ext cx="11430000" cy="2540000"/>
          </a:xfrm>
        </p:spPr>
        <p:txBody>
          <a:bodyPr>
            <a:normAutofit lnSpcReduction="10000"/>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US" sz="3000" b="1">
                <a:solidFill>
                  <a:srgbClr val="FFFFFF"/>
                </a:solidFill>
                <a:cs typeface="Mandali"/>
              </a:rPr>
              <a:t>అధ్యాయము 35
పరిశుద్ధ గ్రంధము
www.TeluguBibleStudy.com</a:t>
            </a:r>
          </a:p>
        </p:txBody>
      </p:sp>
      <p:pic>
        <p:nvPicPr>
          <p:cNvPr id="4" name="Picture 4"/>
          <p:cNvPicPr>
            <a:picLocks noChangeAspect="1"/>
          </p:cNvPicPr>
          <p:nvPr/>
        </p:nvPicPr>
        <p:blipFill>
          <a:blip r:embed="rId2"/>
          <a:stretch>
            <a:fillRect/>
          </a:stretch>
        </p:blipFill>
        <p:spPr>
          <a:xfrm>
            <a:off x="4445000" y="127000"/>
            <a:ext cx="2540000" cy="2540000"/>
          </a:xfrm>
          <a:prstGeom prst="rect">
            <a:avLst/>
          </a:prstGeom>
        </p:spPr>
      </p:pic>
    </p:spTree>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35</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35:1</a:t>
            </a:r>
            <a:r>
              <a:rPr lang="en-US" sz="3000">
                <a:solidFill>
                  <a:srgbClr val="FFFFFF"/>
                </a:solidFill>
                <a:cs typeface="Mandali"/>
              </a:rPr>
              <a:t> మోషే ఇశ్రాయేలీయుల సర్వసమాజమును పోగుచేసి మీరు చేయునట్లు యెహోవా ఆజ్ఞాపించిన విధులేవనగా</a:t>
            </a:r>
          </a:p>
          <a:p>
            <a:pPr algn="just">
              <a:lnSpc>
                <a:spcPct val="150000"/>
              </a:lnSpc>
              <a:buNone/>
            </a:pPr>
            <a:r>
              <a:rPr lang="en-US" sz="3000" b="1">
                <a:solidFill>
                  <a:srgbClr val="FFFFFF"/>
                </a:solidFill>
                <a:cs typeface="Mandali"/>
              </a:rPr>
              <a:t>35:2</a:t>
            </a:r>
            <a:r>
              <a:rPr lang="en-US" sz="3000">
                <a:solidFill>
                  <a:srgbClr val="FFFFFF"/>
                </a:solidFill>
                <a:cs typeface="Mandali"/>
              </a:rPr>
              <a:t> ఆరు దినములు పనిచేయవలెను; ఏడవది మీకు పరిశుద్ధదినము. అది యెహోవా విశ్రాంతిదినము; దానిలో పనిచేయు ప్రతివాడును మరణశిక్ష నొందును.</a:t>
            </a:r>
          </a:p>
          <a:p>
            <a:pPr algn="just">
              <a:lnSpc>
                <a:spcPct val="150000"/>
              </a:lnSpc>
              <a:buNone/>
            </a:pPr>
            <a:r>
              <a:rPr lang="en-US" sz="3000" b="1">
                <a:solidFill>
                  <a:srgbClr val="FFFFFF"/>
                </a:solidFill>
                <a:cs typeface="Mandali"/>
              </a:rPr>
              <a:t>35:3</a:t>
            </a:r>
            <a:r>
              <a:rPr lang="en-US" sz="3000">
                <a:solidFill>
                  <a:srgbClr val="FFFFFF"/>
                </a:solidFill>
                <a:cs typeface="Mandali"/>
              </a:rPr>
              <a:t> విశ్రాంతిదినమున మీరు మీ యిండ్లలో ఎక్కడను అగ్ని రాజబెట్టకూడదని వారితో చెప్పెను.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35</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35:4</a:t>
            </a:r>
            <a:r>
              <a:rPr lang="en-US" sz="3000">
                <a:solidFill>
                  <a:srgbClr val="FFFFFF"/>
                </a:solidFill>
                <a:cs typeface="Mandali"/>
              </a:rPr>
              <a:t> మరియు మోషే ఇశ్రాయేలీయులైన సర్వసమాజముతో ఇట్లనెను యెహోవా ఆజ్ఞాపించినదేమనగా </a:t>
            </a:r>
          </a:p>
          <a:p>
            <a:pPr algn="just">
              <a:lnSpc>
                <a:spcPct val="150000"/>
              </a:lnSpc>
              <a:buNone/>
            </a:pPr>
            <a:r>
              <a:rPr lang="en-US" sz="3000" b="1">
                <a:solidFill>
                  <a:srgbClr val="FFFFFF"/>
                </a:solidFill>
                <a:cs typeface="Mandali"/>
              </a:rPr>
              <a:t>35:5</a:t>
            </a:r>
            <a:r>
              <a:rPr lang="en-US" sz="3000">
                <a:solidFill>
                  <a:srgbClr val="FFFFFF"/>
                </a:solidFill>
                <a:cs typeface="Mandali"/>
              </a:rPr>
              <a:t> మీరు మీలోనుండి యెహోవాకు అర్పణము పోగుచేయుడి. ఎట్లనగా బుద్ధిపుట్టిన ప్రతివాడు యెహోవా సేవ నిమిత్తము బంగారు, వెండి, ఇత్తడి,</a:t>
            </a:r>
          </a:p>
          <a:p>
            <a:pPr algn="just">
              <a:lnSpc>
                <a:spcPct val="150000"/>
              </a:lnSpc>
              <a:buNone/>
            </a:pPr>
            <a:r>
              <a:rPr lang="en-US" sz="3000" b="1">
                <a:solidFill>
                  <a:srgbClr val="FFFFFF"/>
                </a:solidFill>
                <a:cs typeface="Mandali"/>
              </a:rPr>
              <a:t>35:6</a:t>
            </a:r>
            <a:r>
              <a:rPr lang="en-US" sz="3000">
                <a:solidFill>
                  <a:srgbClr val="FFFFFF"/>
                </a:solidFill>
                <a:cs typeface="Mandali"/>
              </a:rPr>
              <a:t> నీల ధూమ్ర రక్తవర్ణములు, సన్ననార మేక వెండ్రుకలు, ఎఱ్ఱరంగు వేసిన పొట్టేళ్ల తోళ్లు, సముద్రవత్సల తోళ్లు, తుమ్మకఱ్ఱ,</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4</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4:28</a:t>
            </a:r>
            <a:r>
              <a:rPr lang="en-US" sz="3000">
                <a:solidFill>
                  <a:srgbClr val="FFFFFF"/>
                </a:solidFill>
                <a:cs typeface="Mandali"/>
              </a:rPr>
              <a:t> అప్పుడు మోషే తన్ను పంపిన యెహోవా పలుకుమన్న మాటలన్నిటిని, ఆయన చేయనాజ్ఞాపించిన సూచక క్రియలన్నిటిని అహరోనుకు తెలిపెను.</a:t>
            </a:r>
          </a:p>
          <a:p>
            <a:pPr algn="just">
              <a:lnSpc>
                <a:spcPct val="150000"/>
              </a:lnSpc>
              <a:buNone/>
            </a:pPr>
            <a:r>
              <a:rPr lang="en-US" sz="3000" b="1">
                <a:solidFill>
                  <a:srgbClr val="FFFFFF"/>
                </a:solidFill>
                <a:cs typeface="Mandali"/>
              </a:rPr>
              <a:t>4:29</a:t>
            </a:r>
            <a:r>
              <a:rPr lang="en-US" sz="3000">
                <a:solidFill>
                  <a:srgbClr val="FFFFFF"/>
                </a:solidFill>
                <a:cs typeface="Mandali"/>
              </a:rPr>
              <a:t> తరువాత మోషే అహరోనులు వెళ్లి ఇశ్రాయేలీయుల పెద్దలనందరిని పోగుచేసి,</a:t>
            </a:r>
          </a:p>
          <a:p>
            <a:pPr algn="just">
              <a:lnSpc>
                <a:spcPct val="150000"/>
              </a:lnSpc>
              <a:buNone/>
            </a:pPr>
            <a:r>
              <a:rPr lang="en-US" sz="3000" b="1">
                <a:solidFill>
                  <a:srgbClr val="FFFFFF"/>
                </a:solidFill>
                <a:cs typeface="Mandali"/>
              </a:rPr>
              <a:t>4:30</a:t>
            </a:r>
            <a:r>
              <a:rPr lang="en-US" sz="3000">
                <a:solidFill>
                  <a:srgbClr val="FFFFFF"/>
                </a:solidFill>
                <a:cs typeface="Mandali"/>
              </a:rPr>
              <a:t> యెహోవా మోషేతో చెప్పిన మాటలన్నియు అహరోను వివరించి, జనులయెదుట ఆ సూచక క్రియలను చేయగా జనులు నమ్మిరి.</a:t>
            </a:r>
          </a:p>
          <a:p>
            <a:pPr algn="just">
              <a:lnSpc>
                <a:spcPct val="150000"/>
              </a:lnSpc>
              <a:buNone/>
            </a:pPr>
            <a:r>
              <a:rPr lang="en-US" sz="3000" b="1">
                <a:solidFill>
                  <a:srgbClr val="FFFFFF"/>
                </a:solidFill>
                <a:cs typeface="Mandali"/>
              </a:rPr>
              <a:t>4:31</a:t>
            </a:r>
            <a:r>
              <a:rPr lang="en-US" sz="3000">
                <a:solidFill>
                  <a:srgbClr val="FFFFFF"/>
                </a:solidFill>
                <a:cs typeface="Mandali"/>
              </a:rPr>
              <a:t> మరియు యెహోవా ఇశ్రాయేలీయులను చూడవచ్చి తమ బాధను కనిపెట్టెనను మాట జనులు విని తలవంచుకొని నమస్కారము చేసిరి.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35</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35:7</a:t>
            </a:r>
            <a:r>
              <a:rPr lang="en-US" sz="3000">
                <a:solidFill>
                  <a:srgbClr val="FFFFFF"/>
                </a:solidFill>
                <a:cs typeface="Mandali"/>
              </a:rPr>
              <a:t> ప్రదీపమునకు తైలము,</a:t>
            </a:r>
          </a:p>
          <a:p>
            <a:pPr algn="just">
              <a:lnSpc>
                <a:spcPct val="150000"/>
              </a:lnSpc>
              <a:buNone/>
            </a:pPr>
            <a:r>
              <a:rPr lang="en-US" sz="3000" b="1">
                <a:solidFill>
                  <a:srgbClr val="FFFFFF"/>
                </a:solidFill>
                <a:cs typeface="Mandali"/>
              </a:rPr>
              <a:t>35:8</a:t>
            </a:r>
            <a:r>
              <a:rPr lang="en-US" sz="3000">
                <a:solidFill>
                  <a:srgbClr val="FFFFFF"/>
                </a:solidFill>
                <a:cs typeface="Mandali"/>
              </a:rPr>
              <a:t> అభిషేకతైలమునకును పరిమళ ద్రవ్యధూపమునకును సుగంధ సంభారములు,</a:t>
            </a:r>
          </a:p>
          <a:p>
            <a:pPr algn="just">
              <a:lnSpc>
                <a:spcPct val="150000"/>
              </a:lnSpc>
              <a:buNone/>
            </a:pPr>
            <a:r>
              <a:rPr lang="en-US" sz="3000" b="1">
                <a:solidFill>
                  <a:srgbClr val="FFFFFF"/>
                </a:solidFill>
                <a:cs typeface="Mandali"/>
              </a:rPr>
              <a:t>35:9</a:t>
            </a:r>
            <a:r>
              <a:rPr lang="en-US" sz="3000">
                <a:solidFill>
                  <a:srgbClr val="FFFFFF"/>
                </a:solidFill>
                <a:cs typeface="Mandali"/>
              </a:rPr>
              <a:t> ఏఫోదుకును పతకమునకును లేత పచ్చలును చెక్కు రత్నములును తీసికొనిరావలెను.</a:t>
            </a:r>
          </a:p>
          <a:p>
            <a:pPr algn="just">
              <a:lnSpc>
                <a:spcPct val="150000"/>
              </a:lnSpc>
              <a:buNone/>
            </a:pPr>
            <a:r>
              <a:rPr lang="en-US" sz="3000" b="1">
                <a:solidFill>
                  <a:srgbClr val="FFFFFF"/>
                </a:solidFill>
                <a:cs typeface="Mandali"/>
              </a:rPr>
              <a:t>35:10</a:t>
            </a:r>
            <a:r>
              <a:rPr lang="en-US" sz="3000">
                <a:solidFill>
                  <a:srgbClr val="FFFFFF"/>
                </a:solidFill>
                <a:cs typeface="Mandali"/>
              </a:rPr>
              <a:t> మరియు వివేక హృదయులందరు వచ్చి యెహోవా ఆజ్ఞాపించినవన్నియు చేయవలెను.</a:t>
            </a:r>
          </a:p>
          <a:p>
            <a:pPr algn="just">
              <a:lnSpc>
                <a:spcPct val="150000"/>
              </a:lnSpc>
              <a:buNone/>
            </a:pPr>
            <a:r>
              <a:rPr lang="en-US" sz="3000" b="1">
                <a:solidFill>
                  <a:srgbClr val="FFFFFF"/>
                </a:solidFill>
                <a:cs typeface="Mandali"/>
              </a:rPr>
              <a:t>35:11</a:t>
            </a:r>
            <a:r>
              <a:rPr lang="en-US" sz="3000">
                <a:solidFill>
                  <a:srgbClr val="FFFFFF"/>
                </a:solidFill>
                <a:cs typeface="Mandali"/>
              </a:rPr>
              <a:t> అవేవనగా మందిరము దాని గుడారము దాని పైకప్పు దాని కొలుకులు దాని పలకలు దాని అడ్డకఱ్ఱలు దాని స్తంభములు దాని దిమ్మలు.</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35</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35:12</a:t>
            </a:r>
            <a:r>
              <a:rPr lang="en-US" sz="3000">
                <a:solidFill>
                  <a:srgbClr val="FFFFFF"/>
                </a:solidFill>
                <a:cs typeface="Mandali"/>
              </a:rPr>
              <a:t> మందసము దాని మోతకఱ్ఱలు, కరుణాపీఠము కప్పు తెర,</a:t>
            </a:r>
          </a:p>
          <a:p>
            <a:pPr algn="just">
              <a:lnSpc>
                <a:spcPct val="150000"/>
              </a:lnSpc>
              <a:buNone/>
            </a:pPr>
            <a:r>
              <a:rPr lang="en-US" sz="3000" b="1">
                <a:solidFill>
                  <a:srgbClr val="FFFFFF"/>
                </a:solidFill>
                <a:cs typeface="Mandali"/>
              </a:rPr>
              <a:t>35:13</a:t>
            </a:r>
            <a:r>
              <a:rPr lang="en-US" sz="3000">
                <a:solidFill>
                  <a:srgbClr val="FFFFFF"/>
                </a:solidFill>
                <a:cs typeface="Mandali"/>
              </a:rPr>
              <a:t> బల్ల దాని మోతకఱ్ఱలు దాని ఉపకరణములన్నియు, సన్నిధి రొట్టెలు,</a:t>
            </a:r>
          </a:p>
          <a:p>
            <a:pPr algn="just">
              <a:lnSpc>
                <a:spcPct val="150000"/>
              </a:lnSpc>
              <a:buNone/>
            </a:pPr>
            <a:r>
              <a:rPr lang="en-US" sz="3000" b="1">
                <a:solidFill>
                  <a:srgbClr val="FFFFFF"/>
                </a:solidFill>
                <a:cs typeface="Mandali"/>
              </a:rPr>
              <a:t>35:14</a:t>
            </a:r>
            <a:r>
              <a:rPr lang="en-US" sz="3000">
                <a:solidFill>
                  <a:srgbClr val="FFFFFF"/>
                </a:solidFill>
                <a:cs typeface="Mandali"/>
              </a:rPr>
              <a:t> వెలుగు కొఱకు దీపవృక్షము దాని ఉపకరణములు దాని ప్రదీపములు, దీపములకు తైలము</a:t>
            </a:r>
          </a:p>
          <a:p>
            <a:pPr algn="just">
              <a:lnSpc>
                <a:spcPct val="150000"/>
              </a:lnSpc>
              <a:buNone/>
            </a:pPr>
            <a:r>
              <a:rPr lang="en-US" sz="3000" b="1">
                <a:solidFill>
                  <a:srgbClr val="FFFFFF"/>
                </a:solidFill>
                <a:cs typeface="Mandali"/>
              </a:rPr>
              <a:t>35:15</a:t>
            </a:r>
            <a:r>
              <a:rPr lang="en-US" sz="3000">
                <a:solidFill>
                  <a:srgbClr val="FFFFFF"/>
                </a:solidFill>
                <a:cs typeface="Mandali"/>
              </a:rPr>
              <a:t> ధూపవేదిక దాని మోతకఱ్ఱలు, అభిషేకతైలము పరిమళ ద్రవ్య సంభారము, మందిర ద్వారమున ద్వారమునకు తెర.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35</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35:16</a:t>
            </a:r>
            <a:r>
              <a:rPr lang="en-US" sz="3000">
                <a:solidFill>
                  <a:srgbClr val="FFFFFF"/>
                </a:solidFill>
                <a:cs typeface="Mandali"/>
              </a:rPr>
              <a:t> దహనబలిపీఠము దానికి కలిగిన ఇత్తడి జల్లెడ దాని మోతకఱ్ఱలు దాని యుపకరణములన్నియు, గంగాళము దాని పీట</a:t>
            </a:r>
          </a:p>
          <a:p>
            <a:pPr algn="just">
              <a:lnSpc>
                <a:spcPct val="150000"/>
              </a:lnSpc>
              <a:buNone/>
            </a:pPr>
            <a:r>
              <a:rPr lang="en-US" sz="3000" b="1">
                <a:solidFill>
                  <a:srgbClr val="FFFFFF"/>
                </a:solidFill>
                <a:cs typeface="Mandali"/>
              </a:rPr>
              <a:t>35:17</a:t>
            </a:r>
            <a:r>
              <a:rPr lang="en-US" sz="3000">
                <a:solidFill>
                  <a:srgbClr val="FFFFFF"/>
                </a:solidFill>
                <a:cs typeface="Mandali"/>
              </a:rPr>
              <a:t> ఆవరణపు తెరలు దాని స్తంభములు వాటి దిమ్మలు ఆవరణ ద్వారమునకు తెర</a:t>
            </a:r>
          </a:p>
          <a:p>
            <a:pPr algn="just">
              <a:lnSpc>
                <a:spcPct val="150000"/>
              </a:lnSpc>
              <a:buNone/>
            </a:pPr>
            <a:r>
              <a:rPr lang="en-US" sz="3000" b="1">
                <a:solidFill>
                  <a:srgbClr val="FFFFFF"/>
                </a:solidFill>
                <a:cs typeface="Mandali"/>
              </a:rPr>
              <a:t>35:18</a:t>
            </a:r>
            <a:r>
              <a:rPr lang="en-US" sz="3000">
                <a:solidFill>
                  <a:srgbClr val="FFFFFF"/>
                </a:solidFill>
                <a:cs typeface="Mandali"/>
              </a:rPr>
              <a:t> మందిరమునకు మేకులు ఆవరణమునకు మేకులు వాటికి త్రాళ్లు</a:t>
            </a:r>
          </a:p>
          <a:p>
            <a:pPr algn="just">
              <a:lnSpc>
                <a:spcPct val="150000"/>
              </a:lnSpc>
              <a:buNone/>
            </a:pPr>
            <a:r>
              <a:rPr lang="en-US" sz="3000" b="1">
                <a:solidFill>
                  <a:srgbClr val="FFFFFF"/>
                </a:solidFill>
                <a:cs typeface="Mandali"/>
              </a:rPr>
              <a:t>35:19</a:t>
            </a:r>
            <a:r>
              <a:rPr lang="en-US" sz="3000">
                <a:solidFill>
                  <a:srgbClr val="FFFFFF"/>
                </a:solidFill>
                <a:cs typeface="Mandali"/>
              </a:rPr>
              <a:t> పరిశుద్ధస్థలములో సేవ చేయుటకు సేవా వస్త్రములు, అనగా యాజకుడైన అహరోనుకు ప్రతిష్ఠిత వస్త్రములు యాజకులగునట్లు అతని కుమారులకును వస్త్రములు నవియే అనెను.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35</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35:20</a:t>
            </a:r>
            <a:r>
              <a:rPr lang="en-US" sz="3000">
                <a:solidFill>
                  <a:srgbClr val="FFFFFF"/>
                </a:solidFill>
                <a:cs typeface="Mandali"/>
              </a:rPr>
              <a:t> ఇశ్రాయేలీయుల సమాజమంతయు మోషే ఎదుటనుండి వెడలిపోయెను.</a:t>
            </a:r>
          </a:p>
          <a:p>
            <a:pPr algn="just">
              <a:lnSpc>
                <a:spcPct val="150000"/>
              </a:lnSpc>
              <a:buNone/>
            </a:pPr>
            <a:r>
              <a:rPr lang="en-US" sz="3000" b="1">
                <a:solidFill>
                  <a:srgbClr val="FFFFFF"/>
                </a:solidFill>
                <a:cs typeface="Mandali"/>
              </a:rPr>
              <a:t>35:21</a:t>
            </a:r>
            <a:r>
              <a:rPr lang="en-US" sz="3000">
                <a:solidFill>
                  <a:srgbClr val="FFFFFF"/>
                </a:solidFill>
                <a:cs typeface="Mandali"/>
              </a:rPr>
              <a:t> తరువాత ఎవని హృదయము వాని రేపెనో, ఎవని మనస్సు వాని ప్రేరేపించెనో వారందరు వచ్చి, ప్రత్యక్షపు గుడారముయొక్క పనికొరకును దాని సమస్త సేవకొరకును ప్రతిష్ఠిత వస్త్రములకొరకును యెహోవాకు అర్పణను తెచ్చిరి.</a:t>
            </a:r>
          </a:p>
          <a:p>
            <a:pPr algn="just">
              <a:lnSpc>
                <a:spcPct val="150000"/>
              </a:lnSpc>
              <a:buNone/>
            </a:pPr>
            <a:r>
              <a:rPr lang="en-US" sz="3000" b="1">
                <a:solidFill>
                  <a:srgbClr val="FFFFFF"/>
                </a:solidFill>
                <a:cs typeface="Mandali"/>
              </a:rPr>
              <a:t>35:22</a:t>
            </a:r>
            <a:r>
              <a:rPr lang="en-US" sz="3000">
                <a:solidFill>
                  <a:srgbClr val="FFFFFF"/>
                </a:solidFill>
                <a:cs typeface="Mandali"/>
              </a:rPr>
              <a:t> స్త్రీలుగాని పురుషులుగాని యెవరెవరి హృదయములు వారిని ప్రేరేపించెనో వారందరు యెహోవాకు బంగారు అర్పించిన ప్రతివాడును ముక్కరలను, పోగులను, ఉంగరములను తావళములను, సమస్త విధమైన బంగారు వస్తువులను తెచ్చిరి.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35</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35:23</a:t>
            </a:r>
            <a:r>
              <a:rPr lang="en-US" sz="3000">
                <a:solidFill>
                  <a:srgbClr val="FFFFFF"/>
                </a:solidFill>
                <a:cs typeface="Mandali"/>
              </a:rPr>
              <a:t> మరియు నీల ధూమ్ర రక్తవర్ణములు, సన్ననార, మేక వెండ్రుకలు, ఎఱ్ఱరంగు వేసిన పొట్టేళ్ల తోళ్లు, సముద్రవత్సల తోళ్లు, వీటిలో ఏవి యెవరియొద్ద నుండెనో వారు వాటిని తెచ్చిరి.</a:t>
            </a:r>
          </a:p>
          <a:p>
            <a:pPr algn="just">
              <a:lnSpc>
                <a:spcPct val="150000"/>
              </a:lnSpc>
              <a:buNone/>
            </a:pPr>
            <a:r>
              <a:rPr lang="en-US" sz="3000" b="1">
                <a:solidFill>
                  <a:srgbClr val="FFFFFF"/>
                </a:solidFill>
                <a:cs typeface="Mandali"/>
              </a:rPr>
              <a:t>35:24</a:t>
            </a:r>
            <a:r>
              <a:rPr lang="en-US" sz="3000">
                <a:solidFill>
                  <a:srgbClr val="FFFFFF"/>
                </a:solidFill>
                <a:cs typeface="Mandali"/>
              </a:rPr>
              <a:t> వెండిగాని యిత్తడిగాని ప్రతిష్ఠించిన ప్రతివాడును యెహోవాకు ఆ అర్పణము తెచ్చెను. ఆ సేవలో ఏ పనికైనను వచ్చు తుమ్మకఱ్ఱ యెవనియొద్దనుండెనో వాడు దాని తెచ్చెను.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35</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35:25</a:t>
            </a:r>
            <a:r>
              <a:rPr lang="en-US" sz="3000">
                <a:solidFill>
                  <a:srgbClr val="FFFFFF"/>
                </a:solidFill>
                <a:cs typeface="Mandali"/>
              </a:rPr>
              <a:t> మరియు వివేక హృదయముగల స్త్రీలందరు తమ చేతులతో వడికి తాము వడికిన నీల ధూమ్ర రక్తవర్ణములు గల నూలును సన్ననార నూలును తెచ్చిరి.</a:t>
            </a:r>
          </a:p>
          <a:p>
            <a:pPr algn="just">
              <a:lnSpc>
                <a:spcPct val="150000"/>
              </a:lnSpc>
              <a:buNone/>
            </a:pPr>
            <a:r>
              <a:rPr lang="en-US" sz="3000" b="1">
                <a:solidFill>
                  <a:srgbClr val="FFFFFF"/>
                </a:solidFill>
                <a:cs typeface="Mandali"/>
              </a:rPr>
              <a:t>35:26</a:t>
            </a:r>
            <a:r>
              <a:rPr lang="en-US" sz="3000">
                <a:solidFill>
                  <a:srgbClr val="FFFFFF"/>
                </a:solidFill>
                <a:cs typeface="Mandali"/>
              </a:rPr>
              <a:t> ఏ స్త్రీలు జ్ఞాన హృదయము గలవారై ప్రేరేపింపబడిరో వారందరు మేక వెండ్రుకలను వడికిరి.</a:t>
            </a:r>
          </a:p>
          <a:p>
            <a:pPr algn="just">
              <a:lnSpc>
                <a:spcPct val="150000"/>
              </a:lnSpc>
              <a:buNone/>
            </a:pPr>
            <a:r>
              <a:rPr lang="en-US" sz="3000" b="1">
                <a:solidFill>
                  <a:srgbClr val="FFFFFF"/>
                </a:solidFill>
                <a:cs typeface="Mandali"/>
              </a:rPr>
              <a:t>35:27</a:t>
            </a:r>
            <a:r>
              <a:rPr lang="en-US" sz="3000">
                <a:solidFill>
                  <a:srgbClr val="FFFFFF"/>
                </a:solidFill>
                <a:cs typeface="Mandali"/>
              </a:rPr>
              <a:t> ప్రధానులు ఏఫోదుకును పతకమునకును చెక్కు రత్నములను లేతపచ్చలను</a:t>
            </a:r>
          </a:p>
          <a:p>
            <a:pPr algn="just">
              <a:lnSpc>
                <a:spcPct val="150000"/>
              </a:lnSpc>
              <a:buNone/>
            </a:pPr>
            <a:r>
              <a:rPr lang="en-US" sz="3000" b="1">
                <a:solidFill>
                  <a:srgbClr val="FFFFFF"/>
                </a:solidFill>
                <a:cs typeface="Mandali"/>
              </a:rPr>
              <a:t>35:28</a:t>
            </a:r>
            <a:r>
              <a:rPr lang="en-US" sz="3000">
                <a:solidFill>
                  <a:srgbClr val="FFFFFF"/>
                </a:solidFill>
                <a:cs typeface="Mandali"/>
              </a:rPr>
              <a:t> సుగంధ ద్రవ్యమును, దీపమునకును అభిషేకతైలమునకును పరిమళ ధూపమునకును తైలమును తెచ్చిరి.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35</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35:29</a:t>
            </a:r>
            <a:r>
              <a:rPr lang="en-US" sz="3000">
                <a:solidFill>
                  <a:srgbClr val="FFFFFF"/>
                </a:solidFill>
                <a:cs typeface="Mandali"/>
              </a:rPr>
              <a:t> మోషే చేయవలెనని యెహోవా ఆజ్ఞాపించిన పనులన్నిటికొరకు ఇశ్రాయేలీయులలో పురుషులేమి స్త్రీలేమి తెచ్చుటకు ఎవరి హృదయములు వారిని ప్రేరేపించునో వారందరు మనఃపూర్వకముగా యెహోవాకు అర్పణములను తెచ్చిరి.</a:t>
            </a:r>
          </a:p>
          <a:p>
            <a:pPr algn="just">
              <a:lnSpc>
                <a:spcPct val="150000"/>
              </a:lnSpc>
              <a:buNone/>
            </a:pPr>
            <a:r>
              <a:rPr lang="en-US" sz="3000" b="1">
                <a:solidFill>
                  <a:srgbClr val="FFFFFF"/>
                </a:solidFill>
                <a:cs typeface="Mandali"/>
              </a:rPr>
              <a:t>35:30</a:t>
            </a:r>
            <a:r>
              <a:rPr lang="en-US" sz="3000">
                <a:solidFill>
                  <a:srgbClr val="FFFFFF"/>
                </a:solidFill>
                <a:cs typeface="Mandali"/>
              </a:rPr>
              <a:t> మరియు మోషే ఇశ్రాయేలీయులతో ఇట్లనెను చూడుడి;</a:t>
            </a:r>
          </a:p>
          <a:p>
            <a:pPr algn="just">
              <a:lnSpc>
                <a:spcPct val="150000"/>
              </a:lnSpc>
              <a:buNone/>
            </a:pPr>
            <a:r>
              <a:rPr lang="en-US" sz="3000" b="1">
                <a:solidFill>
                  <a:srgbClr val="FFFFFF"/>
                </a:solidFill>
                <a:cs typeface="Mandali"/>
              </a:rPr>
              <a:t>35:31</a:t>
            </a:r>
            <a:r>
              <a:rPr lang="en-US" sz="3000">
                <a:solidFill>
                  <a:srgbClr val="FFFFFF"/>
                </a:solidFill>
                <a:cs typeface="Mandali"/>
              </a:rPr>
              <a:t> యెహోవా ఊరు కుమారుడును హూరు మనుమడునైన బెసలేలును పేరుపెట్టి పిలిచి విచిత్రమైన పనులను కల్పించుటకును బంగారుతోను వెండితోను ఇత్తడితోను పనిచేయుటకును,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35</a:t>
            </a:r>
          </a:p>
        </p:txBody>
      </p:sp>
      <p:sp>
        <p:nvSpPr>
          <p:cNvPr id="3" name="Content Placeholder 2"/>
          <p:cNvSpPr>
            <a:spLocks noGrp="1"/>
          </p:cNvSpPr>
          <p:nvPr>
            <p:ph idx="1"/>
          </p:nvPr>
        </p:nvSpPr>
        <p:spPr>
          <a:xfrm>
            <a:off x="304800" y="1143000"/>
            <a:ext cx="11557000" cy="5715000"/>
          </a:xfrm>
        </p:spPr>
        <p:txBody>
          <a:bodyPr>
            <a:normAutofit fontScale="92500" lnSpcReduction="10000"/>
          </a:bodyPr>
          <a:lstStyle/>
          <a:p>
            <a:pPr algn="just">
              <a:lnSpc>
                <a:spcPct val="150000"/>
              </a:lnSpc>
              <a:buNone/>
            </a:pPr>
            <a:r>
              <a:rPr lang="en-US" sz="3000" b="1" dirty="0">
                <a:solidFill>
                  <a:srgbClr val="FFFFFF"/>
                </a:solidFill>
                <a:cs typeface="Mandali"/>
              </a:rPr>
              <a:t>35:32</a:t>
            </a:r>
            <a:r>
              <a:rPr lang="en-US" sz="3000" dirty="0">
                <a:solidFill>
                  <a:srgbClr val="FFFFFF"/>
                </a:solidFill>
                <a:cs typeface="Mandali"/>
              </a:rPr>
              <a:t> </a:t>
            </a:r>
            <a:r>
              <a:rPr lang="en-US" sz="3000" dirty="0" err="1">
                <a:solidFill>
                  <a:srgbClr val="FFFFFF"/>
                </a:solidFill>
                <a:cs typeface="Mandali"/>
              </a:rPr>
              <a:t>రత్నములను</a:t>
            </a:r>
            <a:r>
              <a:rPr lang="en-US" sz="3000" dirty="0">
                <a:solidFill>
                  <a:srgbClr val="FFFFFF"/>
                </a:solidFill>
                <a:cs typeface="Mandali"/>
              </a:rPr>
              <a:t> </a:t>
            </a:r>
            <a:r>
              <a:rPr lang="en-US" sz="3000" dirty="0" err="1">
                <a:solidFill>
                  <a:srgbClr val="FFFFFF"/>
                </a:solidFill>
                <a:cs typeface="Mandali"/>
              </a:rPr>
              <a:t>సానబెట్టి</a:t>
            </a:r>
            <a:r>
              <a:rPr lang="en-US" sz="3000" dirty="0">
                <a:solidFill>
                  <a:srgbClr val="FFFFFF"/>
                </a:solidFill>
                <a:cs typeface="Mandali"/>
              </a:rPr>
              <a:t> </a:t>
            </a:r>
            <a:r>
              <a:rPr lang="en-US" sz="3000" dirty="0" err="1">
                <a:solidFill>
                  <a:srgbClr val="FFFFFF"/>
                </a:solidFill>
                <a:cs typeface="Mandali"/>
              </a:rPr>
              <a:t>పొదుగుటకును</a:t>
            </a:r>
            <a:r>
              <a:rPr lang="en-US" sz="3000" dirty="0">
                <a:solidFill>
                  <a:srgbClr val="FFFFFF"/>
                </a:solidFill>
                <a:cs typeface="Mandali"/>
              </a:rPr>
              <a:t> </a:t>
            </a:r>
            <a:r>
              <a:rPr lang="en-US" sz="3000" dirty="0" err="1">
                <a:solidFill>
                  <a:srgbClr val="FFFFFF"/>
                </a:solidFill>
                <a:cs typeface="Mandali"/>
              </a:rPr>
              <a:t>చెక్కుటకును</a:t>
            </a:r>
            <a:r>
              <a:rPr lang="en-US" sz="3000" dirty="0">
                <a:solidFill>
                  <a:srgbClr val="FFFFFF"/>
                </a:solidFill>
                <a:cs typeface="Mandali"/>
              </a:rPr>
              <a:t>,</a:t>
            </a:r>
          </a:p>
          <a:p>
            <a:pPr algn="just">
              <a:lnSpc>
                <a:spcPct val="150000"/>
              </a:lnSpc>
              <a:buNone/>
            </a:pPr>
            <a:r>
              <a:rPr lang="en-US" sz="3000" b="1" dirty="0">
                <a:solidFill>
                  <a:srgbClr val="FFFFFF"/>
                </a:solidFill>
                <a:cs typeface="Mandali"/>
              </a:rPr>
              <a:t>35:33</a:t>
            </a:r>
            <a:r>
              <a:rPr lang="en-US" sz="3000" dirty="0">
                <a:solidFill>
                  <a:srgbClr val="FFFFFF"/>
                </a:solidFill>
                <a:cs typeface="Mandali"/>
              </a:rPr>
              <a:t> </a:t>
            </a:r>
            <a:r>
              <a:rPr lang="en-US" sz="3000" dirty="0" err="1">
                <a:solidFill>
                  <a:srgbClr val="FFFFFF"/>
                </a:solidFill>
                <a:cs typeface="Mandali"/>
              </a:rPr>
              <a:t>విచిత్రమైన</a:t>
            </a:r>
            <a:r>
              <a:rPr lang="en-US" sz="3000" dirty="0">
                <a:solidFill>
                  <a:srgbClr val="FFFFFF"/>
                </a:solidFill>
                <a:cs typeface="Mandali"/>
              </a:rPr>
              <a:t> </a:t>
            </a:r>
            <a:r>
              <a:rPr lang="en-US" sz="3000" dirty="0" err="1">
                <a:solidFill>
                  <a:srgbClr val="FFFFFF"/>
                </a:solidFill>
                <a:cs typeface="Mandali"/>
              </a:rPr>
              <a:t>పనులన్నిటిని</a:t>
            </a:r>
            <a:r>
              <a:rPr lang="en-US" sz="3000" dirty="0">
                <a:solidFill>
                  <a:srgbClr val="FFFFFF"/>
                </a:solidFill>
                <a:cs typeface="Mandali"/>
              </a:rPr>
              <a:t> </a:t>
            </a:r>
            <a:r>
              <a:rPr lang="en-US" sz="3000" dirty="0" err="1">
                <a:solidFill>
                  <a:srgbClr val="FFFFFF"/>
                </a:solidFill>
                <a:cs typeface="Mandali"/>
              </a:rPr>
              <a:t>చేయుటకును</a:t>
            </a:r>
            <a:r>
              <a:rPr lang="en-US" sz="3000" dirty="0">
                <a:solidFill>
                  <a:srgbClr val="FFFFFF"/>
                </a:solidFill>
                <a:cs typeface="Mandali"/>
              </a:rPr>
              <a:t> </a:t>
            </a:r>
            <a:r>
              <a:rPr lang="en-US" sz="3000" dirty="0" err="1">
                <a:solidFill>
                  <a:srgbClr val="FFFFFF"/>
                </a:solidFill>
                <a:cs typeface="Mandali"/>
              </a:rPr>
              <a:t>వారికి</a:t>
            </a:r>
            <a:r>
              <a:rPr lang="en-US" sz="3000" dirty="0">
                <a:solidFill>
                  <a:srgbClr val="FFFFFF"/>
                </a:solidFill>
                <a:cs typeface="Mandali"/>
              </a:rPr>
              <a:t> </a:t>
            </a:r>
            <a:r>
              <a:rPr lang="en-US" sz="3000" dirty="0" err="1">
                <a:solidFill>
                  <a:srgbClr val="FFFFFF"/>
                </a:solidFill>
                <a:cs typeface="Mandali"/>
              </a:rPr>
              <a:t>ప్రజ్ఞా</a:t>
            </a:r>
            <a:r>
              <a:rPr lang="en-US" sz="3000" dirty="0">
                <a:solidFill>
                  <a:srgbClr val="FFFFFF"/>
                </a:solidFill>
                <a:cs typeface="Mandali"/>
              </a:rPr>
              <a:t> </a:t>
            </a:r>
            <a:r>
              <a:rPr lang="en-US" sz="3000" dirty="0" err="1">
                <a:solidFill>
                  <a:srgbClr val="FFFFFF"/>
                </a:solidFill>
                <a:cs typeface="Mandali"/>
              </a:rPr>
              <a:t>వివేక</a:t>
            </a:r>
            <a:r>
              <a:rPr lang="en-US" sz="3000" dirty="0">
                <a:solidFill>
                  <a:srgbClr val="FFFFFF"/>
                </a:solidFill>
                <a:cs typeface="Mandali"/>
              </a:rPr>
              <a:t> </a:t>
            </a:r>
            <a:r>
              <a:rPr lang="en-US" sz="3000" dirty="0" err="1">
                <a:solidFill>
                  <a:srgbClr val="FFFFFF"/>
                </a:solidFill>
                <a:cs typeface="Mandali"/>
              </a:rPr>
              <a:t>జ్ఞానములు</a:t>
            </a:r>
            <a:r>
              <a:rPr lang="en-US" sz="3000" dirty="0">
                <a:solidFill>
                  <a:srgbClr val="FFFFFF"/>
                </a:solidFill>
                <a:cs typeface="Mandali"/>
              </a:rPr>
              <a:t> </a:t>
            </a:r>
            <a:r>
              <a:rPr lang="en-US" sz="3000" dirty="0" err="1">
                <a:solidFill>
                  <a:srgbClr val="FFFFFF"/>
                </a:solidFill>
                <a:cs typeface="Mandali"/>
              </a:rPr>
              <a:t>కలుగునట్లు</a:t>
            </a:r>
            <a:r>
              <a:rPr lang="en-US" sz="3000" dirty="0">
                <a:solidFill>
                  <a:srgbClr val="FFFFFF"/>
                </a:solidFill>
                <a:cs typeface="Mandali"/>
              </a:rPr>
              <a:t> </a:t>
            </a:r>
            <a:r>
              <a:rPr lang="en-US" sz="3000" dirty="0" err="1">
                <a:solidFill>
                  <a:srgbClr val="FFFFFF"/>
                </a:solidFill>
                <a:cs typeface="Mandali"/>
              </a:rPr>
              <a:t>దేవుని</a:t>
            </a:r>
            <a:r>
              <a:rPr lang="en-US" sz="3000" dirty="0">
                <a:solidFill>
                  <a:srgbClr val="FFFFFF"/>
                </a:solidFill>
                <a:cs typeface="Mandali"/>
              </a:rPr>
              <a:t> </a:t>
            </a:r>
            <a:r>
              <a:rPr lang="en-US" sz="3000" dirty="0" err="1">
                <a:solidFill>
                  <a:srgbClr val="FFFFFF"/>
                </a:solidFill>
                <a:cs typeface="Mandali"/>
              </a:rPr>
              <a:t>ఆత్మతో</a:t>
            </a:r>
            <a:r>
              <a:rPr lang="en-US" sz="3000" dirty="0">
                <a:solidFill>
                  <a:srgbClr val="FFFFFF"/>
                </a:solidFill>
                <a:cs typeface="Mandali"/>
              </a:rPr>
              <a:t> </a:t>
            </a:r>
            <a:r>
              <a:rPr lang="en-US" sz="3000" dirty="0" err="1">
                <a:solidFill>
                  <a:srgbClr val="FFFFFF"/>
                </a:solidFill>
                <a:cs typeface="Mandali"/>
              </a:rPr>
              <a:t>వాని</a:t>
            </a:r>
            <a:r>
              <a:rPr lang="en-US" sz="3000" dirty="0">
                <a:solidFill>
                  <a:srgbClr val="FFFFFF"/>
                </a:solidFill>
                <a:cs typeface="Mandali"/>
              </a:rPr>
              <a:t> </a:t>
            </a:r>
            <a:r>
              <a:rPr lang="en-US" sz="3000" dirty="0" err="1">
                <a:solidFill>
                  <a:srgbClr val="FFFFFF"/>
                </a:solidFill>
                <a:cs typeface="Mandali"/>
              </a:rPr>
              <a:t>నింపియున్నాడు</a:t>
            </a:r>
            <a:r>
              <a:rPr lang="en-US" sz="3000" dirty="0">
                <a:solidFill>
                  <a:srgbClr val="FFFFFF"/>
                </a:solidFill>
                <a:cs typeface="Mandali"/>
              </a:rPr>
              <a:t>.</a:t>
            </a:r>
          </a:p>
          <a:p>
            <a:pPr algn="just">
              <a:lnSpc>
                <a:spcPct val="150000"/>
              </a:lnSpc>
              <a:buNone/>
            </a:pPr>
            <a:r>
              <a:rPr lang="en-US" sz="3000" b="1" dirty="0">
                <a:solidFill>
                  <a:srgbClr val="FFFFFF"/>
                </a:solidFill>
                <a:cs typeface="Mandali"/>
              </a:rPr>
              <a:t>35:34</a:t>
            </a:r>
            <a:r>
              <a:rPr lang="en-US" sz="3000" dirty="0">
                <a:solidFill>
                  <a:srgbClr val="FFFFFF"/>
                </a:solidFill>
                <a:cs typeface="Mandali"/>
              </a:rPr>
              <a:t> </a:t>
            </a:r>
            <a:r>
              <a:rPr lang="en-US" sz="3000" dirty="0" err="1">
                <a:solidFill>
                  <a:srgbClr val="FFFFFF"/>
                </a:solidFill>
                <a:cs typeface="Mandali"/>
              </a:rPr>
              <a:t>అతడును</a:t>
            </a:r>
            <a:r>
              <a:rPr lang="en-US" sz="3000" dirty="0">
                <a:solidFill>
                  <a:srgbClr val="FFFFFF"/>
                </a:solidFill>
                <a:cs typeface="Mandali"/>
              </a:rPr>
              <a:t> </a:t>
            </a:r>
            <a:r>
              <a:rPr lang="en-US" sz="3000" dirty="0" err="1">
                <a:solidFill>
                  <a:srgbClr val="FFFFFF"/>
                </a:solidFill>
                <a:cs typeface="Mandali"/>
              </a:rPr>
              <a:t>దాను</a:t>
            </a:r>
            <a:r>
              <a:rPr lang="en-US" sz="3000" dirty="0">
                <a:solidFill>
                  <a:srgbClr val="FFFFFF"/>
                </a:solidFill>
                <a:cs typeface="Mandali"/>
              </a:rPr>
              <a:t> </a:t>
            </a:r>
            <a:r>
              <a:rPr lang="en-US" sz="3000" dirty="0" err="1">
                <a:solidFill>
                  <a:srgbClr val="FFFFFF"/>
                </a:solidFill>
                <a:cs typeface="Mandali"/>
              </a:rPr>
              <a:t>గోత్రికుడును</a:t>
            </a:r>
            <a:r>
              <a:rPr lang="en-US" sz="3000" dirty="0">
                <a:solidFill>
                  <a:srgbClr val="FFFFFF"/>
                </a:solidFill>
                <a:cs typeface="Mandali"/>
              </a:rPr>
              <a:t> </a:t>
            </a:r>
            <a:r>
              <a:rPr lang="en-US" sz="3000" dirty="0" err="1">
                <a:solidFill>
                  <a:srgbClr val="FFFFFF"/>
                </a:solidFill>
                <a:cs typeface="Mandali"/>
              </a:rPr>
              <a:t>అహీసామాకు</a:t>
            </a:r>
            <a:r>
              <a:rPr lang="en-US" sz="3000" dirty="0">
                <a:solidFill>
                  <a:srgbClr val="FFFFFF"/>
                </a:solidFill>
                <a:cs typeface="Mandali"/>
              </a:rPr>
              <a:t> </a:t>
            </a:r>
            <a:r>
              <a:rPr lang="en-US" sz="3000" dirty="0" err="1">
                <a:solidFill>
                  <a:srgbClr val="FFFFFF"/>
                </a:solidFill>
                <a:cs typeface="Mandali"/>
              </a:rPr>
              <a:t>కుమారుడునైన</a:t>
            </a:r>
            <a:r>
              <a:rPr lang="en-US" sz="3000" dirty="0">
                <a:solidFill>
                  <a:srgbClr val="FFFFFF"/>
                </a:solidFill>
                <a:cs typeface="Mandali"/>
              </a:rPr>
              <a:t> </a:t>
            </a:r>
            <a:r>
              <a:rPr lang="en-US" sz="3000" dirty="0" err="1">
                <a:solidFill>
                  <a:srgbClr val="FFFFFF"/>
                </a:solidFill>
                <a:cs typeface="Mandali"/>
              </a:rPr>
              <a:t>అహోలీయాబును</a:t>
            </a:r>
            <a:r>
              <a:rPr lang="en-US" sz="3000" dirty="0">
                <a:solidFill>
                  <a:srgbClr val="FFFFFF"/>
                </a:solidFill>
                <a:cs typeface="Mandali"/>
              </a:rPr>
              <a:t> </a:t>
            </a:r>
            <a:r>
              <a:rPr lang="en-US" sz="3000" dirty="0" err="1">
                <a:solidFill>
                  <a:srgbClr val="FFFFFF"/>
                </a:solidFill>
                <a:cs typeface="Mandali"/>
              </a:rPr>
              <a:t>ఇతరులకు</a:t>
            </a:r>
            <a:r>
              <a:rPr lang="en-US" sz="3000" dirty="0">
                <a:solidFill>
                  <a:srgbClr val="FFFFFF"/>
                </a:solidFill>
                <a:cs typeface="Mandali"/>
              </a:rPr>
              <a:t> </a:t>
            </a:r>
            <a:r>
              <a:rPr lang="en-US" sz="3000" dirty="0" err="1">
                <a:solidFill>
                  <a:srgbClr val="FFFFFF"/>
                </a:solidFill>
                <a:cs typeface="Mandali"/>
              </a:rPr>
              <a:t>నేర్పునట్లు</a:t>
            </a:r>
            <a:r>
              <a:rPr lang="en-US" sz="3000" dirty="0">
                <a:solidFill>
                  <a:srgbClr val="FFFFFF"/>
                </a:solidFill>
                <a:cs typeface="Mandali"/>
              </a:rPr>
              <a:t> </a:t>
            </a:r>
            <a:r>
              <a:rPr lang="en-US" sz="3000" dirty="0" err="1">
                <a:solidFill>
                  <a:srgbClr val="FFFFFF"/>
                </a:solidFill>
                <a:cs typeface="Mandali"/>
              </a:rPr>
              <a:t>వారికి</a:t>
            </a:r>
            <a:r>
              <a:rPr lang="en-US" sz="3000" dirty="0">
                <a:solidFill>
                  <a:srgbClr val="FFFFFF"/>
                </a:solidFill>
                <a:cs typeface="Mandali"/>
              </a:rPr>
              <a:t> </a:t>
            </a:r>
            <a:r>
              <a:rPr lang="en-US" sz="3000" dirty="0" err="1">
                <a:solidFill>
                  <a:srgbClr val="FFFFFF"/>
                </a:solidFill>
                <a:cs typeface="Mandali"/>
              </a:rPr>
              <a:t>బుద్ధి</a:t>
            </a:r>
            <a:r>
              <a:rPr lang="en-US" sz="3000" dirty="0">
                <a:solidFill>
                  <a:srgbClr val="FFFFFF"/>
                </a:solidFill>
                <a:cs typeface="Mandali"/>
              </a:rPr>
              <a:t> </a:t>
            </a:r>
            <a:r>
              <a:rPr lang="en-US" sz="3000" dirty="0" err="1">
                <a:solidFill>
                  <a:srgbClr val="FFFFFF"/>
                </a:solidFill>
                <a:cs typeface="Mandali"/>
              </a:rPr>
              <a:t>పుట్టించెను</a:t>
            </a:r>
            <a:r>
              <a:rPr lang="en-US" sz="3000" dirty="0">
                <a:solidFill>
                  <a:srgbClr val="FFFFFF"/>
                </a:solidFill>
                <a:cs typeface="Mandali"/>
              </a:rPr>
              <a:t>.</a:t>
            </a:r>
          </a:p>
          <a:p>
            <a:pPr algn="just">
              <a:lnSpc>
                <a:spcPct val="150000"/>
              </a:lnSpc>
              <a:buNone/>
            </a:pPr>
            <a:r>
              <a:rPr lang="en-US" sz="3000" b="1" dirty="0">
                <a:solidFill>
                  <a:srgbClr val="FFFFFF"/>
                </a:solidFill>
                <a:cs typeface="Mandali"/>
              </a:rPr>
              <a:t>35:35</a:t>
            </a:r>
            <a:r>
              <a:rPr lang="en-US" sz="3000" dirty="0">
                <a:solidFill>
                  <a:srgbClr val="FFFFFF"/>
                </a:solidFill>
                <a:cs typeface="Mandali"/>
              </a:rPr>
              <a:t> </a:t>
            </a:r>
            <a:r>
              <a:rPr lang="en-US" sz="3000" dirty="0" err="1">
                <a:solidFill>
                  <a:srgbClr val="FFFFFF"/>
                </a:solidFill>
                <a:cs typeface="Mandali"/>
              </a:rPr>
              <a:t>చెక్కువాడేమి</a:t>
            </a:r>
            <a:r>
              <a:rPr lang="en-US" sz="3000" dirty="0">
                <a:solidFill>
                  <a:srgbClr val="FFFFFF"/>
                </a:solidFill>
                <a:cs typeface="Mandali"/>
              </a:rPr>
              <a:t> </a:t>
            </a:r>
            <a:r>
              <a:rPr lang="en-US" sz="3000" dirty="0" err="1">
                <a:solidFill>
                  <a:srgbClr val="FFFFFF"/>
                </a:solidFill>
                <a:cs typeface="Mandali"/>
              </a:rPr>
              <a:t>చిత్రకారుడేమి</a:t>
            </a:r>
            <a:r>
              <a:rPr lang="en-US" sz="3000" dirty="0">
                <a:solidFill>
                  <a:srgbClr val="FFFFFF"/>
                </a:solidFill>
                <a:cs typeface="Mandali"/>
              </a:rPr>
              <a:t> </a:t>
            </a:r>
            <a:r>
              <a:rPr lang="en-US" sz="3000" dirty="0" err="1">
                <a:solidFill>
                  <a:srgbClr val="FFFFFF"/>
                </a:solidFill>
                <a:cs typeface="Mandali"/>
              </a:rPr>
              <a:t>నీలధూమ్ర</a:t>
            </a:r>
            <a:r>
              <a:rPr lang="en-US" sz="3000" dirty="0">
                <a:solidFill>
                  <a:srgbClr val="FFFFFF"/>
                </a:solidFill>
                <a:cs typeface="Mandali"/>
              </a:rPr>
              <a:t> </a:t>
            </a:r>
            <a:r>
              <a:rPr lang="en-US" sz="3000" dirty="0" err="1">
                <a:solidFill>
                  <a:srgbClr val="FFFFFF"/>
                </a:solidFill>
                <a:cs typeface="Mandali"/>
              </a:rPr>
              <a:t>రక్తవర్ణములతోను</a:t>
            </a:r>
            <a:r>
              <a:rPr lang="en-US" sz="3000" dirty="0">
                <a:solidFill>
                  <a:srgbClr val="FFFFFF"/>
                </a:solidFill>
                <a:cs typeface="Mandali"/>
              </a:rPr>
              <a:t> </a:t>
            </a:r>
            <a:r>
              <a:rPr lang="en-US" sz="3000" dirty="0" err="1">
                <a:solidFill>
                  <a:srgbClr val="FFFFFF"/>
                </a:solidFill>
                <a:cs typeface="Mandali"/>
              </a:rPr>
              <a:t>సన్ననారతోను</a:t>
            </a:r>
            <a:r>
              <a:rPr lang="en-US" sz="3000" dirty="0">
                <a:solidFill>
                  <a:srgbClr val="FFFFFF"/>
                </a:solidFill>
                <a:cs typeface="Mandali"/>
              </a:rPr>
              <a:t> </a:t>
            </a:r>
            <a:r>
              <a:rPr lang="en-US" sz="3000" dirty="0" err="1">
                <a:solidFill>
                  <a:srgbClr val="FFFFFF"/>
                </a:solidFill>
                <a:cs typeface="Mandali"/>
              </a:rPr>
              <a:t>బుటాపని</a:t>
            </a:r>
            <a:r>
              <a:rPr lang="en-US" sz="3000" dirty="0">
                <a:solidFill>
                  <a:srgbClr val="FFFFFF"/>
                </a:solidFill>
                <a:cs typeface="Mandali"/>
              </a:rPr>
              <a:t> </a:t>
            </a:r>
            <a:r>
              <a:rPr lang="en-US" sz="3000" dirty="0" err="1">
                <a:solidFill>
                  <a:srgbClr val="FFFFFF"/>
                </a:solidFill>
                <a:cs typeface="Mandali"/>
              </a:rPr>
              <a:t>చేయువాడేమి</a:t>
            </a:r>
            <a:r>
              <a:rPr lang="en-US" sz="3000" dirty="0">
                <a:solidFill>
                  <a:srgbClr val="FFFFFF"/>
                </a:solidFill>
                <a:cs typeface="Mandali"/>
              </a:rPr>
              <a:t> </a:t>
            </a:r>
            <a:r>
              <a:rPr lang="en-US" sz="3000" dirty="0" err="1">
                <a:solidFill>
                  <a:srgbClr val="FFFFFF"/>
                </a:solidFill>
                <a:cs typeface="Mandali"/>
              </a:rPr>
              <a:t>నేతగాడేమి</a:t>
            </a:r>
            <a:r>
              <a:rPr lang="en-US" sz="3000" dirty="0">
                <a:solidFill>
                  <a:srgbClr val="FFFFFF"/>
                </a:solidFill>
                <a:cs typeface="Mandali"/>
              </a:rPr>
              <a:t> </a:t>
            </a:r>
            <a:r>
              <a:rPr lang="en-US" sz="3000" dirty="0" err="1">
                <a:solidFill>
                  <a:srgbClr val="FFFFFF"/>
                </a:solidFill>
                <a:cs typeface="Mandali"/>
              </a:rPr>
              <a:t>చేయు</a:t>
            </a:r>
            <a:r>
              <a:rPr lang="en-US" sz="3000" dirty="0">
                <a:solidFill>
                  <a:srgbClr val="FFFFFF"/>
                </a:solidFill>
                <a:cs typeface="Mandali"/>
              </a:rPr>
              <a:t> </a:t>
            </a:r>
            <a:r>
              <a:rPr lang="en-US" sz="3000" dirty="0" err="1">
                <a:solidFill>
                  <a:srgbClr val="FFFFFF"/>
                </a:solidFill>
                <a:cs typeface="Mandali"/>
              </a:rPr>
              <a:t>సమస్తవిధములైన</a:t>
            </a:r>
            <a:r>
              <a:rPr lang="en-US" sz="3000" dirty="0">
                <a:solidFill>
                  <a:srgbClr val="FFFFFF"/>
                </a:solidFill>
                <a:cs typeface="Mandali"/>
              </a:rPr>
              <a:t> </a:t>
            </a:r>
            <a:r>
              <a:rPr lang="en-US" sz="3000" dirty="0" err="1">
                <a:solidFill>
                  <a:srgbClr val="FFFFFF"/>
                </a:solidFill>
                <a:cs typeface="Mandali"/>
              </a:rPr>
              <a:t>పనులు</a:t>
            </a:r>
            <a:r>
              <a:rPr lang="en-US" sz="3000" dirty="0">
                <a:solidFill>
                  <a:srgbClr val="FFFFFF"/>
                </a:solidFill>
                <a:cs typeface="Mandali"/>
              </a:rPr>
              <a:t>, </a:t>
            </a:r>
            <a:r>
              <a:rPr lang="en-US" sz="3000" dirty="0" err="1">
                <a:solidFill>
                  <a:srgbClr val="FFFFFF"/>
                </a:solidFill>
                <a:cs typeface="Mandali"/>
              </a:rPr>
              <a:t>అనగా</a:t>
            </a:r>
            <a:r>
              <a:rPr lang="en-US" sz="3000" dirty="0">
                <a:solidFill>
                  <a:srgbClr val="FFFFFF"/>
                </a:solidFill>
                <a:cs typeface="Mandali"/>
              </a:rPr>
              <a:t> ఏ </a:t>
            </a:r>
            <a:r>
              <a:rPr lang="en-US" sz="3000" dirty="0" err="1">
                <a:solidFill>
                  <a:srgbClr val="FFFFFF"/>
                </a:solidFill>
                <a:cs typeface="Mandali"/>
              </a:rPr>
              <a:t>పనియైనను</a:t>
            </a:r>
            <a:r>
              <a:rPr lang="en-US" sz="3000" dirty="0">
                <a:solidFill>
                  <a:srgbClr val="FFFFFF"/>
                </a:solidFill>
                <a:cs typeface="Mandali"/>
              </a:rPr>
              <a:t> </a:t>
            </a:r>
            <a:r>
              <a:rPr lang="en-US" sz="3000" dirty="0" err="1">
                <a:solidFill>
                  <a:srgbClr val="FFFFFF"/>
                </a:solidFill>
                <a:cs typeface="Mandali"/>
              </a:rPr>
              <a:t>చేయువారియొక్కయు</a:t>
            </a:r>
            <a:r>
              <a:rPr lang="en-US" sz="3000" dirty="0">
                <a:solidFill>
                  <a:srgbClr val="FFFFFF"/>
                </a:solidFill>
                <a:cs typeface="Mandali"/>
              </a:rPr>
              <a:t> </a:t>
            </a:r>
            <a:r>
              <a:rPr lang="en-US" sz="3000" dirty="0" err="1">
                <a:solidFill>
                  <a:srgbClr val="FFFFFF"/>
                </a:solidFill>
                <a:cs typeface="Mandali"/>
              </a:rPr>
              <a:t>విచిత్రమైన</a:t>
            </a:r>
            <a:r>
              <a:rPr lang="en-US" sz="3000" dirty="0">
                <a:solidFill>
                  <a:srgbClr val="FFFFFF"/>
                </a:solidFill>
                <a:cs typeface="Mandali"/>
              </a:rPr>
              <a:t> </a:t>
            </a:r>
            <a:r>
              <a:rPr lang="en-US" sz="3000" dirty="0" err="1">
                <a:solidFill>
                  <a:srgbClr val="FFFFFF"/>
                </a:solidFill>
                <a:cs typeface="Mandali"/>
              </a:rPr>
              <a:t>పని</a:t>
            </a:r>
            <a:r>
              <a:rPr lang="en-US" sz="3000" dirty="0">
                <a:solidFill>
                  <a:srgbClr val="FFFFFF"/>
                </a:solidFill>
                <a:cs typeface="Mandali"/>
              </a:rPr>
              <a:t> </a:t>
            </a:r>
            <a:r>
              <a:rPr lang="en-US" sz="3000" dirty="0" err="1">
                <a:solidFill>
                  <a:srgbClr val="FFFFFF"/>
                </a:solidFill>
                <a:cs typeface="Mandali"/>
              </a:rPr>
              <a:t>కల్పించు</a:t>
            </a:r>
            <a:r>
              <a:rPr lang="en-US" sz="3000" dirty="0">
                <a:solidFill>
                  <a:srgbClr val="FFFFFF"/>
                </a:solidFill>
                <a:cs typeface="Mandali"/>
              </a:rPr>
              <a:t> </a:t>
            </a:r>
            <a:r>
              <a:rPr lang="en-US" sz="3000" dirty="0" err="1">
                <a:solidFill>
                  <a:srgbClr val="FFFFFF"/>
                </a:solidFill>
                <a:cs typeface="Mandali"/>
              </a:rPr>
              <a:t>వారియొక్కయు</a:t>
            </a:r>
            <a:r>
              <a:rPr lang="en-US" sz="3000" dirty="0">
                <a:solidFill>
                  <a:srgbClr val="FFFFFF"/>
                </a:solidFill>
                <a:cs typeface="Mandali"/>
              </a:rPr>
              <a:t> </a:t>
            </a:r>
            <a:r>
              <a:rPr lang="en-US" sz="3000" dirty="0" err="1">
                <a:solidFill>
                  <a:srgbClr val="FFFFFF"/>
                </a:solidFill>
                <a:cs typeface="Mandali"/>
              </a:rPr>
              <a:t>పనులను</a:t>
            </a:r>
            <a:r>
              <a:rPr lang="en-US" sz="3000" dirty="0">
                <a:solidFill>
                  <a:srgbClr val="FFFFFF"/>
                </a:solidFill>
                <a:cs typeface="Mandali"/>
              </a:rPr>
              <a:t> </a:t>
            </a:r>
            <a:r>
              <a:rPr lang="en-US" sz="3000" dirty="0" err="1">
                <a:solidFill>
                  <a:srgbClr val="FFFFFF"/>
                </a:solidFill>
                <a:cs typeface="Mandali"/>
              </a:rPr>
              <a:t>చేయునట్లు</a:t>
            </a:r>
            <a:r>
              <a:rPr lang="en-US" sz="3000" dirty="0">
                <a:solidFill>
                  <a:srgbClr val="FFFFFF"/>
                </a:solidFill>
                <a:cs typeface="Mandali"/>
              </a:rPr>
              <a:t> </a:t>
            </a:r>
            <a:r>
              <a:rPr lang="en-US" sz="3000" dirty="0" err="1">
                <a:solidFill>
                  <a:srgbClr val="FFFFFF"/>
                </a:solidFill>
                <a:cs typeface="Mandali"/>
              </a:rPr>
              <a:t>ఆయన</a:t>
            </a:r>
            <a:r>
              <a:rPr lang="en-US" sz="3000" dirty="0">
                <a:solidFill>
                  <a:srgbClr val="FFFFFF"/>
                </a:solidFill>
                <a:cs typeface="Mandali"/>
              </a:rPr>
              <a:t> </a:t>
            </a:r>
            <a:r>
              <a:rPr lang="en-US" sz="3000" dirty="0" err="1">
                <a:solidFill>
                  <a:srgbClr val="FFFFFF"/>
                </a:solidFill>
                <a:cs typeface="Mandali"/>
              </a:rPr>
              <a:t>వారి</a:t>
            </a:r>
            <a:r>
              <a:rPr lang="en-US" sz="3000" dirty="0">
                <a:solidFill>
                  <a:srgbClr val="FFFFFF"/>
                </a:solidFill>
                <a:cs typeface="Mandali"/>
              </a:rPr>
              <a:t> </a:t>
            </a:r>
            <a:r>
              <a:rPr lang="en-US" sz="3000" dirty="0" err="1">
                <a:solidFill>
                  <a:srgbClr val="FFFFFF"/>
                </a:solidFill>
                <a:cs typeface="Mandali"/>
              </a:rPr>
              <a:t>హృదయములను</a:t>
            </a:r>
            <a:r>
              <a:rPr lang="en-US" sz="3000" dirty="0">
                <a:solidFill>
                  <a:srgbClr val="FFFFFF"/>
                </a:solidFill>
                <a:cs typeface="Mandali"/>
              </a:rPr>
              <a:t> </a:t>
            </a:r>
            <a:r>
              <a:rPr lang="en-US" sz="3000" dirty="0" err="1">
                <a:solidFill>
                  <a:srgbClr val="FFFFFF"/>
                </a:solidFill>
                <a:cs typeface="Mandali"/>
              </a:rPr>
              <a:t>జ్ఞానముతో</a:t>
            </a:r>
            <a:r>
              <a:rPr lang="en-US" sz="3000" dirty="0">
                <a:solidFill>
                  <a:srgbClr val="FFFFFF"/>
                </a:solidFill>
                <a:cs typeface="Mandali"/>
              </a:rPr>
              <a:t> </a:t>
            </a:r>
            <a:r>
              <a:rPr lang="en-US" sz="3000" dirty="0" err="1">
                <a:solidFill>
                  <a:srgbClr val="FFFFFF"/>
                </a:solidFill>
                <a:cs typeface="Mandali"/>
              </a:rPr>
              <a:t>నింపియున్నాడు</a:t>
            </a:r>
            <a:r>
              <a:rPr lang="en-US" sz="3000" dirty="0">
                <a:solidFill>
                  <a:srgbClr val="FFFFFF"/>
                </a:solidFill>
                <a:cs typeface="Mandali"/>
              </a:rPr>
              <a:t>.</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667000"/>
            <a:ext cx="11430000" cy="1270000"/>
          </a:xfrm>
        </p:spPr>
        <p:txBody>
          <a:bodyPr/>
          <a:lstStyle/>
          <a:p>
            <a:pPr algn="ctr"/>
            <a:r>
              <a:rPr lang="en-US" sz="5000" b="1">
                <a:solidFill>
                  <a:srgbClr val="FFFFFF"/>
                </a:solidFill>
                <a:cs typeface="Mandali"/>
              </a:rPr>
              <a:t>నిర్గమకాండము</a:t>
            </a:r>
          </a:p>
        </p:txBody>
      </p:sp>
      <p:sp>
        <p:nvSpPr>
          <p:cNvPr id="3" name="Subtitle 2"/>
          <p:cNvSpPr>
            <a:spLocks noGrp="1"/>
          </p:cNvSpPr>
          <p:nvPr>
            <p:ph type="subTitle" idx="1"/>
          </p:nvPr>
        </p:nvSpPr>
        <p:spPr>
          <a:xfrm>
            <a:off x="304800" y="4064000"/>
            <a:ext cx="11430000" cy="2540000"/>
          </a:xfrm>
        </p:spPr>
        <p:txBody>
          <a:bodyPr>
            <a:normAutofit lnSpcReduction="10000"/>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US" sz="3000" b="1">
                <a:solidFill>
                  <a:srgbClr val="FFFFFF"/>
                </a:solidFill>
                <a:cs typeface="Mandali"/>
              </a:rPr>
              <a:t>అధ్యాయము 36
పరిశుద్ధ గ్రంధము
www.TeluguBibleStudy.com</a:t>
            </a:r>
          </a:p>
        </p:txBody>
      </p:sp>
      <p:pic>
        <p:nvPicPr>
          <p:cNvPr id="4" name="Picture 4"/>
          <p:cNvPicPr>
            <a:picLocks noChangeAspect="1"/>
          </p:cNvPicPr>
          <p:nvPr/>
        </p:nvPicPr>
        <p:blipFill>
          <a:blip r:embed="rId2"/>
          <a:stretch>
            <a:fillRect/>
          </a:stretch>
        </p:blipFill>
        <p:spPr>
          <a:xfrm>
            <a:off x="4445000" y="127000"/>
            <a:ext cx="2540000" cy="2540000"/>
          </a:xfrm>
          <a:prstGeom prst="rect">
            <a:avLst/>
          </a:prstGeom>
        </p:spPr>
      </p:pic>
    </p:spTree>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36</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36:1</a:t>
            </a:r>
            <a:r>
              <a:rPr lang="en-US" sz="3000">
                <a:solidFill>
                  <a:srgbClr val="FFFFFF"/>
                </a:solidFill>
                <a:cs typeface="Mandali"/>
              </a:rPr>
              <a:t> పరిశుద్ధస్థలముయొక్క సేవనిమిత్తము ప్రతివిధమైన పనిచేయ తెలిసికొనుటకై యెహోవా ఎవరికి ప్రజ్ఞా వివేకములు కలుగజేసెనో అట్టి బెసలేలును అహోలీయాబును మొదలైన ప్రజ్ఞావంతులందరును యెహోవా ఆజ్ఞాపించిన అంతటిచొప్పున చేయుదురనెను.</a:t>
            </a:r>
          </a:p>
          <a:p>
            <a:pPr algn="just">
              <a:lnSpc>
                <a:spcPct val="150000"/>
              </a:lnSpc>
              <a:buNone/>
            </a:pPr>
            <a:r>
              <a:rPr lang="en-US" sz="3000" b="1">
                <a:solidFill>
                  <a:srgbClr val="FFFFFF"/>
                </a:solidFill>
                <a:cs typeface="Mandali"/>
              </a:rPr>
              <a:t>36:2</a:t>
            </a:r>
            <a:r>
              <a:rPr lang="en-US" sz="3000">
                <a:solidFill>
                  <a:srgbClr val="FFFFFF"/>
                </a:solidFill>
                <a:cs typeface="Mandali"/>
              </a:rPr>
              <a:t> బెసలేలును అహోలీయాబును యెహోవా ఎవరి హృదయములో ప్రజ్ఞ పుట్టించెనో ఆ పని చేయుటకు ఎవని హృదయము వాని రేపెనో వారినందరిని మోషే పిలిపించెను.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667000"/>
            <a:ext cx="11430000" cy="1270000"/>
          </a:xfrm>
        </p:spPr>
        <p:txBody>
          <a:bodyPr/>
          <a:lstStyle/>
          <a:p>
            <a:pPr algn="ctr"/>
            <a:r>
              <a:rPr lang="en-US" sz="5000" b="1">
                <a:solidFill>
                  <a:srgbClr val="FFFFFF"/>
                </a:solidFill>
                <a:cs typeface="Mandali"/>
              </a:rPr>
              <a:t>నిర్గమకాండము</a:t>
            </a:r>
          </a:p>
        </p:txBody>
      </p:sp>
      <p:sp>
        <p:nvSpPr>
          <p:cNvPr id="3" name="Subtitle 2"/>
          <p:cNvSpPr>
            <a:spLocks noGrp="1"/>
          </p:cNvSpPr>
          <p:nvPr>
            <p:ph type="subTitle" idx="1"/>
          </p:nvPr>
        </p:nvSpPr>
        <p:spPr>
          <a:xfrm>
            <a:off x="304800" y="4064000"/>
            <a:ext cx="11430000" cy="2540000"/>
          </a:xfrm>
        </p:spPr>
        <p:txBody>
          <a:bodyPr>
            <a:normAutofit lnSpcReduction="10000"/>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US" sz="3000" b="1">
                <a:solidFill>
                  <a:srgbClr val="FFFFFF"/>
                </a:solidFill>
                <a:cs typeface="Mandali"/>
              </a:rPr>
              <a:t>అధ్యాయము 5
పరిశుద్ధ గ్రంధము
www.TeluguBibleStudy.com</a:t>
            </a:r>
          </a:p>
        </p:txBody>
      </p:sp>
      <p:pic>
        <p:nvPicPr>
          <p:cNvPr id="4" name="Picture 4"/>
          <p:cNvPicPr>
            <a:picLocks noChangeAspect="1"/>
          </p:cNvPicPr>
          <p:nvPr/>
        </p:nvPicPr>
        <p:blipFill>
          <a:blip r:embed="rId2"/>
          <a:stretch>
            <a:fillRect/>
          </a:stretch>
        </p:blipFill>
        <p:spPr>
          <a:xfrm>
            <a:off x="4445000" y="127000"/>
            <a:ext cx="2540000" cy="2540000"/>
          </a:xfrm>
          <a:prstGeom prst="rect">
            <a:avLst/>
          </a:prstGeom>
        </p:spPr>
      </p:pic>
    </p:spTree>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36</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36:3</a:t>
            </a:r>
            <a:r>
              <a:rPr lang="en-US" sz="3000">
                <a:solidFill>
                  <a:srgbClr val="FFFFFF"/>
                </a:solidFill>
                <a:cs typeface="Mandali"/>
              </a:rPr>
              <a:t> ఆ పని చేయుటకై వారు పరిశుద్ధస్థలముయొక్క సేవకొరకు ఇశ్రాయేలీయులు తెచ్చిన అర్పణములన్నిటిని మోషే యొద్దనుండి తీసికొనిరి. అయినను ఇశ్రాయేలీయులు ఇంక ప్రతి ఉదయమున మనఃపూర్వకముగా అర్పణములను అతని యొద్దకు తెచ్చుచుండిరి.</a:t>
            </a:r>
          </a:p>
          <a:p>
            <a:pPr algn="just">
              <a:lnSpc>
                <a:spcPct val="150000"/>
              </a:lnSpc>
              <a:buNone/>
            </a:pPr>
            <a:r>
              <a:rPr lang="en-US" sz="3000" b="1">
                <a:solidFill>
                  <a:srgbClr val="FFFFFF"/>
                </a:solidFill>
                <a:cs typeface="Mandali"/>
              </a:rPr>
              <a:t>36:4</a:t>
            </a:r>
            <a:r>
              <a:rPr lang="en-US" sz="3000">
                <a:solidFill>
                  <a:srgbClr val="FFFFFF"/>
                </a:solidFill>
                <a:cs typeface="Mandali"/>
              </a:rPr>
              <a:t> అప్పుడు పరిశుద్ధస్థల సంబంధమైన పని అంతయు చేయు ప్రజ్ఞావంతులందరిలో ప్రతివాడు తాను చేయుపని విడిచివచ్చి</a:t>
            </a:r>
          </a:p>
          <a:p>
            <a:pPr algn="just">
              <a:lnSpc>
                <a:spcPct val="150000"/>
              </a:lnSpc>
              <a:buNone/>
            </a:pPr>
            <a:r>
              <a:rPr lang="en-US" sz="3000" b="1">
                <a:solidFill>
                  <a:srgbClr val="FFFFFF"/>
                </a:solidFill>
                <a:cs typeface="Mandali"/>
              </a:rPr>
              <a:t>36:5</a:t>
            </a:r>
            <a:r>
              <a:rPr lang="en-US" sz="3000">
                <a:solidFill>
                  <a:srgbClr val="FFFFFF"/>
                </a:solidFill>
                <a:cs typeface="Mandali"/>
              </a:rPr>
              <a:t> మోషేతో చేయవలెనని యెహోవా ఆజ్ఞాపించిన పని విషయమైన సేవకొరకు ప్రజలు కావలసిన దానికంటె బహు విస్తారము తీసికొని వచ్చుచున్నారని చెప్పగా</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36</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36:6</a:t>
            </a:r>
            <a:r>
              <a:rPr lang="en-US" sz="3000">
                <a:solidFill>
                  <a:srgbClr val="FFFFFF"/>
                </a:solidFill>
                <a:cs typeface="Mandali"/>
              </a:rPr>
              <a:t> మోషే పరిశుద్ధస్థలమునకు ఏ పురుషుడైనను ఏ స్త్రీయైనను ఇకమీదట ఏ అర్పణనైనను తేవద్దని ఆజ్ఞాపించెను గనుక పాళెమందంతటను ఆ మాట చాటించిరి; ఆ పని అంతయు చేయునట్లు దానికొరకు వారు తెచ్చిన సామగ్రి చాలినది, అది అత్యధికమైనది</a:t>
            </a:r>
          </a:p>
          <a:p>
            <a:pPr algn="just">
              <a:lnSpc>
                <a:spcPct val="150000"/>
              </a:lnSpc>
              <a:buNone/>
            </a:pPr>
            <a:r>
              <a:rPr lang="en-US" sz="3000" b="1">
                <a:solidFill>
                  <a:srgbClr val="FFFFFF"/>
                </a:solidFill>
                <a:cs typeface="Mandali"/>
              </a:rPr>
              <a:t>36:7</a:t>
            </a:r>
            <a:r>
              <a:rPr lang="en-US" sz="3000">
                <a:solidFill>
                  <a:srgbClr val="FFFFFF"/>
                </a:solidFill>
                <a:cs typeface="Mandali"/>
              </a:rPr>
              <a:t> గనుక ప్రజలు తీసికొనివచ్చుట మానిరి.</a:t>
            </a:r>
          </a:p>
          <a:p>
            <a:pPr algn="just">
              <a:lnSpc>
                <a:spcPct val="150000"/>
              </a:lnSpc>
              <a:buNone/>
            </a:pPr>
            <a:r>
              <a:rPr lang="en-US" sz="3000" b="1">
                <a:solidFill>
                  <a:srgbClr val="FFFFFF"/>
                </a:solidFill>
                <a:cs typeface="Mandali"/>
              </a:rPr>
              <a:t>36:8</a:t>
            </a:r>
            <a:r>
              <a:rPr lang="en-US" sz="3000">
                <a:solidFill>
                  <a:srgbClr val="FFFFFF"/>
                </a:solidFill>
                <a:cs typeface="Mandali"/>
              </a:rPr>
              <a:t> ఆ పని చేసినవారిలో ప్రజ్ఞగల ప్రతివాడును మందిరమును పది తెరలతో చేసెను. అతడు వాటిని నీల ధూమ్ర రక్తవర్ణములుగల పేనిన సన్ననారతో చిత్రకారుని పనియైన కెరూబులు గలవాటినిగా చేసెను.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36</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36:9</a:t>
            </a:r>
            <a:r>
              <a:rPr lang="en-US" sz="3000">
                <a:solidFill>
                  <a:srgbClr val="FFFFFF"/>
                </a:solidFill>
                <a:cs typeface="Mandali"/>
              </a:rPr>
              <a:t> ప్రతి తెరపొడుగు ఇరువది యెనిమిది మూరలు; ప్రతి తెర వెడల్పు నాలుగు మూరలు; ఆ తెరలన్నిటి కొలత ఒక్కటే. </a:t>
            </a:r>
          </a:p>
          <a:p>
            <a:pPr algn="just">
              <a:lnSpc>
                <a:spcPct val="150000"/>
              </a:lnSpc>
              <a:buNone/>
            </a:pPr>
            <a:r>
              <a:rPr lang="en-US" sz="3000" b="1">
                <a:solidFill>
                  <a:srgbClr val="FFFFFF"/>
                </a:solidFill>
                <a:cs typeface="Mandali"/>
              </a:rPr>
              <a:t>36:10</a:t>
            </a:r>
            <a:r>
              <a:rPr lang="en-US" sz="3000">
                <a:solidFill>
                  <a:srgbClr val="FFFFFF"/>
                </a:solidFill>
                <a:cs typeface="Mandali"/>
              </a:rPr>
              <a:t> అయిదు తెరలను ఒక దానితో ఒకటి కూర్చెను; మిగిలిన అయిదు తెరలను ఒకదానితో ఒకటి కూర్చెను.</a:t>
            </a:r>
          </a:p>
          <a:p>
            <a:pPr algn="just">
              <a:lnSpc>
                <a:spcPct val="150000"/>
              </a:lnSpc>
              <a:buNone/>
            </a:pPr>
            <a:r>
              <a:rPr lang="en-US" sz="3000" b="1">
                <a:solidFill>
                  <a:srgbClr val="FFFFFF"/>
                </a:solidFill>
                <a:cs typeface="Mandali"/>
              </a:rPr>
              <a:t>36:11</a:t>
            </a:r>
            <a:r>
              <a:rPr lang="en-US" sz="3000">
                <a:solidFill>
                  <a:srgbClr val="FFFFFF"/>
                </a:solidFill>
                <a:cs typeface="Mandali"/>
              </a:rPr>
              <a:t> మొదటి కూర్పు చివరనున్న తెర అంచున నీలినూలుతో కొలుకులను చేసెను. రెండవ కూర్పున వెలుపటి తెర అంచున అట్లు చేసెను.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36</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36:12</a:t>
            </a:r>
            <a:r>
              <a:rPr lang="en-US" sz="3000">
                <a:solidFill>
                  <a:srgbClr val="FFFFFF"/>
                </a:solidFill>
                <a:cs typeface="Mandali"/>
              </a:rPr>
              <a:t> ఒక తెరలో ఏబది కొలుకులను చేసెను, రెండవ కూర్పునున్న తెర అంచున ఏబది కొలుకులను చేసెను. ఈ కొలుకులు ఒక దానితో ఒకటి సరిగా నుండెను.</a:t>
            </a:r>
          </a:p>
          <a:p>
            <a:pPr algn="just">
              <a:lnSpc>
                <a:spcPct val="150000"/>
              </a:lnSpc>
              <a:buNone/>
            </a:pPr>
            <a:r>
              <a:rPr lang="en-US" sz="3000" b="1">
                <a:solidFill>
                  <a:srgbClr val="FFFFFF"/>
                </a:solidFill>
                <a:cs typeface="Mandali"/>
              </a:rPr>
              <a:t>36:13</a:t>
            </a:r>
            <a:r>
              <a:rPr lang="en-US" sz="3000">
                <a:solidFill>
                  <a:srgbClr val="FFFFFF"/>
                </a:solidFill>
                <a:cs typeface="Mandali"/>
              </a:rPr>
              <a:t> మరియు అతడు ఏబది బంగారు గుండీలను చేసి ఆ గుండీలచేత ఆ తెరలను ఒక దానితో ఒకటి కూర్పగా అది ఒక్క మందిరముగా ఉండెను. </a:t>
            </a:r>
          </a:p>
          <a:p>
            <a:pPr algn="just">
              <a:lnSpc>
                <a:spcPct val="150000"/>
              </a:lnSpc>
              <a:buNone/>
            </a:pPr>
            <a:r>
              <a:rPr lang="en-US" sz="3000" b="1">
                <a:solidFill>
                  <a:srgbClr val="FFFFFF"/>
                </a:solidFill>
                <a:cs typeface="Mandali"/>
              </a:rPr>
              <a:t>36:14</a:t>
            </a:r>
            <a:r>
              <a:rPr lang="en-US" sz="3000">
                <a:solidFill>
                  <a:srgbClr val="FFFFFF"/>
                </a:solidFill>
                <a:cs typeface="Mandali"/>
              </a:rPr>
              <a:t> మరియు మందిరముమీద గుడారముగా మేక వెండ్రుకలతో తెరలను చేసెను; వాటిని పదకొండు తెరలనుగా చేసెను.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36</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36:15</a:t>
            </a:r>
            <a:r>
              <a:rPr lang="en-US" sz="3000">
                <a:solidFill>
                  <a:srgbClr val="FFFFFF"/>
                </a:solidFill>
                <a:cs typeface="Mandali"/>
              </a:rPr>
              <a:t> ప్రతి తెర పొడుగు ముప్పది మూరలు ప్రతి తెర వెడల్పు నాలుగు మూరలు;</a:t>
            </a:r>
          </a:p>
          <a:p>
            <a:pPr algn="just">
              <a:lnSpc>
                <a:spcPct val="150000"/>
              </a:lnSpc>
              <a:buNone/>
            </a:pPr>
            <a:r>
              <a:rPr lang="en-US" sz="3000" b="1">
                <a:solidFill>
                  <a:srgbClr val="FFFFFF"/>
                </a:solidFill>
                <a:cs typeface="Mandali"/>
              </a:rPr>
              <a:t>36:16</a:t>
            </a:r>
            <a:r>
              <a:rPr lang="en-US" sz="3000">
                <a:solidFill>
                  <a:srgbClr val="FFFFFF"/>
                </a:solidFill>
                <a:cs typeface="Mandali"/>
              </a:rPr>
              <a:t> ఆ పదకొండు తెరల కొలత ఒక్కటే. అయిదు తెరలను ఒకటిగాను ఆరు తెరలను ఒకటిగాను కూర్చెను.</a:t>
            </a:r>
          </a:p>
          <a:p>
            <a:pPr algn="just">
              <a:lnSpc>
                <a:spcPct val="150000"/>
              </a:lnSpc>
              <a:buNone/>
            </a:pPr>
            <a:r>
              <a:rPr lang="en-US" sz="3000" b="1">
                <a:solidFill>
                  <a:srgbClr val="FFFFFF"/>
                </a:solidFill>
                <a:cs typeface="Mandali"/>
              </a:rPr>
              <a:t>36:17</a:t>
            </a:r>
            <a:r>
              <a:rPr lang="en-US" sz="3000">
                <a:solidFill>
                  <a:srgbClr val="FFFFFF"/>
                </a:solidFill>
                <a:cs typeface="Mandali"/>
              </a:rPr>
              <a:t> మొదటి కూర్పునందలి వెలుపటి తెర అంచున ఏబది కొలుకులను చేసెను. మరియు రెండవ కూర్పునందలి వెలుపటి తెర అంచున ఏబది కొలుకులను చేసెను.</a:t>
            </a:r>
          </a:p>
          <a:p>
            <a:pPr algn="just">
              <a:lnSpc>
                <a:spcPct val="150000"/>
              </a:lnSpc>
              <a:buNone/>
            </a:pPr>
            <a:r>
              <a:rPr lang="en-US" sz="3000" b="1">
                <a:solidFill>
                  <a:srgbClr val="FFFFFF"/>
                </a:solidFill>
                <a:cs typeface="Mandali"/>
              </a:rPr>
              <a:t>36:18</a:t>
            </a:r>
            <a:r>
              <a:rPr lang="en-US" sz="3000">
                <a:solidFill>
                  <a:srgbClr val="FFFFFF"/>
                </a:solidFill>
                <a:cs typeface="Mandali"/>
              </a:rPr>
              <a:t> ఆ గుడారము ఒక్కటిగా నుండునట్లు దాని కూర్చుటకు ఏబది యిత్తడి గుండీలను చేసెను. </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36</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36:19</a:t>
            </a:r>
            <a:r>
              <a:rPr lang="en-US" sz="3000">
                <a:solidFill>
                  <a:srgbClr val="FFFFFF"/>
                </a:solidFill>
                <a:cs typeface="Mandali"/>
              </a:rPr>
              <a:t> మరియు ఎఱ్ఱరంగు వేసిన పొట్టేళ్ల తోళ్లతో గుడారముకొరకు కప్పును దానికి మీదుగా సముద్రవత్సల తోళ్లతో పైకప్పును చేసెను.</a:t>
            </a:r>
          </a:p>
          <a:p>
            <a:pPr algn="just">
              <a:lnSpc>
                <a:spcPct val="150000"/>
              </a:lnSpc>
              <a:buNone/>
            </a:pPr>
            <a:r>
              <a:rPr lang="en-US" sz="3000" b="1">
                <a:solidFill>
                  <a:srgbClr val="FFFFFF"/>
                </a:solidFill>
                <a:cs typeface="Mandali"/>
              </a:rPr>
              <a:t>36:20</a:t>
            </a:r>
            <a:r>
              <a:rPr lang="en-US" sz="3000">
                <a:solidFill>
                  <a:srgbClr val="FFFFFF"/>
                </a:solidFill>
                <a:cs typeface="Mandali"/>
              </a:rPr>
              <a:t> మరియు అతడు మందిరమునకు తుమ్మకఱ్ఱతో నిలువు పలకలు చేసెను.</a:t>
            </a:r>
          </a:p>
          <a:p>
            <a:pPr algn="just">
              <a:lnSpc>
                <a:spcPct val="150000"/>
              </a:lnSpc>
              <a:buNone/>
            </a:pPr>
            <a:r>
              <a:rPr lang="en-US" sz="3000" b="1">
                <a:solidFill>
                  <a:srgbClr val="FFFFFF"/>
                </a:solidFill>
                <a:cs typeface="Mandali"/>
              </a:rPr>
              <a:t>36:21</a:t>
            </a:r>
            <a:r>
              <a:rPr lang="en-US" sz="3000">
                <a:solidFill>
                  <a:srgbClr val="FFFFFF"/>
                </a:solidFill>
                <a:cs typeface="Mandali"/>
              </a:rPr>
              <a:t> పలక పొడుగు పది మూరలు పలక వెడల్పు మూరెడునర.</a:t>
            </a:r>
          </a:p>
          <a:p>
            <a:pPr algn="just">
              <a:lnSpc>
                <a:spcPct val="150000"/>
              </a:lnSpc>
              <a:buNone/>
            </a:pPr>
            <a:r>
              <a:rPr lang="en-US" sz="3000" b="1">
                <a:solidFill>
                  <a:srgbClr val="FFFFFF"/>
                </a:solidFill>
                <a:cs typeface="Mandali"/>
              </a:rPr>
              <a:t>36:22</a:t>
            </a:r>
            <a:r>
              <a:rPr lang="en-US" sz="3000">
                <a:solidFill>
                  <a:srgbClr val="FFFFFF"/>
                </a:solidFill>
                <a:cs typeface="Mandali"/>
              </a:rPr>
              <a:t> ప్రతి పలకకు ఒకదానికొకటి సమదూరము గల కుసులు రెండు ఉండెను. అట్లు మందిరముయొక్క పలకలన్నిటికి చేసెను.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36</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36:23</a:t>
            </a:r>
            <a:r>
              <a:rPr lang="en-US" sz="3000">
                <a:solidFill>
                  <a:srgbClr val="FFFFFF"/>
                </a:solidFill>
                <a:cs typeface="Mandali"/>
              </a:rPr>
              <a:t> కుడివైపున, అనగా దక్షిణదిక్కున ఇరువది పలకలుండునట్లు మందిరమునకు పలకలు చేసెను.</a:t>
            </a:r>
          </a:p>
          <a:p>
            <a:pPr algn="just">
              <a:lnSpc>
                <a:spcPct val="150000"/>
              </a:lnSpc>
              <a:buNone/>
            </a:pPr>
            <a:r>
              <a:rPr lang="en-US" sz="3000" b="1">
                <a:solidFill>
                  <a:srgbClr val="FFFFFF"/>
                </a:solidFill>
                <a:cs typeface="Mandali"/>
              </a:rPr>
              <a:t>36:24</a:t>
            </a:r>
            <a:r>
              <a:rPr lang="en-US" sz="3000">
                <a:solidFill>
                  <a:srgbClr val="FFFFFF"/>
                </a:solidFill>
                <a:cs typeface="Mandali"/>
              </a:rPr>
              <a:t> ఒక్కొక్క పలక క్రింద దాని రెండు కుసులకు రెండు దిమ్మలను, ఆ యిరువది పలకల క్రింద నలుబది వెండి దిమ్మలను చేసెను.</a:t>
            </a:r>
          </a:p>
          <a:p>
            <a:pPr algn="just">
              <a:lnSpc>
                <a:spcPct val="150000"/>
              </a:lnSpc>
              <a:buNone/>
            </a:pPr>
            <a:r>
              <a:rPr lang="en-US" sz="3000" b="1">
                <a:solidFill>
                  <a:srgbClr val="FFFFFF"/>
                </a:solidFill>
                <a:cs typeface="Mandali"/>
              </a:rPr>
              <a:t>36:25</a:t>
            </a:r>
            <a:r>
              <a:rPr lang="en-US" sz="3000">
                <a:solidFill>
                  <a:srgbClr val="FFFFFF"/>
                </a:solidFill>
                <a:cs typeface="Mandali"/>
              </a:rPr>
              <a:t> మందిరముయొక్క రెండవ ప్రక్కకు, అనగా ఉత్తరదిక్కున ఇరువది పలకలను వాటి నలుబది వెండి దిమ్మలను,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36</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36:26</a:t>
            </a:r>
            <a:r>
              <a:rPr lang="en-US" sz="3000">
                <a:solidFill>
                  <a:srgbClr val="FFFFFF"/>
                </a:solidFill>
                <a:cs typeface="Mandali"/>
              </a:rPr>
              <a:t> అనగా ఒక్కొక్క పలక క్రింద రెండు దిమ్మలను ఒక పలక క్రింద రెండు దిమ్మలను చేసెను.</a:t>
            </a:r>
          </a:p>
          <a:p>
            <a:pPr algn="just">
              <a:lnSpc>
                <a:spcPct val="150000"/>
              </a:lnSpc>
              <a:buNone/>
            </a:pPr>
            <a:r>
              <a:rPr lang="en-US" sz="3000" b="1">
                <a:solidFill>
                  <a:srgbClr val="FFFFFF"/>
                </a:solidFill>
                <a:cs typeface="Mandali"/>
              </a:rPr>
              <a:t>36:27</a:t>
            </a:r>
            <a:r>
              <a:rPr lang="en-US" sz="3000">
                <a:solidFill>
                  <a:srgbClr val="FFFFFF"/>
                </a:solidFill>
                <a:cs typeface="Mandali"/>
              </a:rPr>
              <a:t> పడమటిదిక్కున మందిరముయొక్క వెనుక ప్రక్కను ఆరు పలకలు చేసెను.</a:t>
            </a:r>
          </a:p>
          <a:p>
            <a:pPr algn="just">
              <a:lnSpc>
                <a:spcPct val="150000"/>
              </a:lnSpc>
              <a:buNone/>
            </a:pPr>
            <a:r>
              <a:rPr lang="en-US" sz="3000" b="1">
                <a:solidFill>
                  <a:srgbClr val="FFFFFF"/>
                </a:solidFill>
                <a:cs typeface="Mandali"/>
              </a:rPr>
              <a:t>36:28</a:t>
            </a:r>
            <a:r>
              <a:rPr lang="en-US" sz="3000">
                <a:solidFill>
                  <a:srgbClr val="FFFFFF"/>
                </a:solidFill>
                <a:cs typeface="Mandali"/>
              </a:rPr>
              <a:t> వెనుకప్రక్కను మందిరము యొక్క మూలలకు రెండు పలకలను చేసెను.</a:t>
            </a:r>
          </a:p>
          <a:p>
            <a:pPr algn="just">
              <a:lnSpc>
                <a:spcPct val="150000"/>
              </a:lnSpc>
              <a:buNone/>
            </a:pPr>
            <a:r>
              <a:rPr lang="en-US" sz="3000" b="1">
                <a:solidFill>
                  <a:srgbClr val="FFFFFF"/>
                </a:solidFill>
                <a:cs typeface="Mandali"/>
              </a:rPr>
              <a:t>36:29</a:t>
            </a:r>
            <a:r>
              <a:rPr lang="en-US" sz="3000">
                <a:solidFill>
                  <a:srgbClr val="FFFFFF"/>
                </a:solidFill>
                <a:cs typeface="Mandali"/>
              </a:rPr>
              <a:t> అవి అడుగున కూర్చబడి మొదటి ఉంగరముదాక ఒకదానితోఒకటి శిఖరమున కూర్చబడినవి. అట్లు రెండు మూలలలో ఆ రెండు పలకలు చేసెను.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36</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36:30</a:t>
            </a:r>
            <a:r>
              <a:rPr lang="en-US" sz="3000">
                <a:solidFill>
                  <a:srgbClr val="FFFFFF"/>
                </a:solidFill>
                <a:cs typeface="Mandali"/>
              </a:rPr>
              <a:t> ఎనిమిది పలకలుండెను; వాటి వెండి దిమ్మలు పదునారు దిమ్మలు; ప్రతి పలక క్రింద రెండు దిమ్మలుండెను.</a:t>
            </a:r>
          </a:p>
          <a:p>
            <a:pPr algn="just">
              <a:lnSpc>
                <a:spcPct val="150000"/>
              </a:lnSpc>
              <a:buNone/>
            </a:pPr>
            <a:r>
              <a:rPr lang="en-US" sz="3000" b="1">
                <a:solidFill>
                  <a:srgbClr val="FFFFFF"/>
                </a:solidFill>
                <a:cs typeface="Mandali"/>
              </a:rPr>
              <a:t>36:31</a:t>
            </a:r>
            <a:r>
              <a:rPr lang="en-US" sz="3000">
                <a:solidFill>
                  <a:srgbClr val="FFFFFF"/>
                </a:solidFill>
                <a:cs typeface="Mandali"/>
              </a:rPr>
              <a:t> మరియు అతడు తుమ్మకఱ్ఱతో అడ్డకఱ్ఱలను చేసెను. మందిరముయొక్క ఒకప్రక్క పలకకు అయిదు అడ్డకఱ్ఱలను</a:t>
            </a:r>
          </a:p>
          <a:p>
            <a:pPr algn="just">
              <a:lnSpc>
                <a:spcPct val="150000"/>
              </a:lnSpc>
              <a:buNone/>
            </a:pPr>
            <a:r>
              <a:rPr lang="en-US" sz="3000" b="1">
                <a:solidFill>
                  <a:srgbClr val="FFFFFF"/>
                </a:solidFill>
                <a:cs typeface="Mandali"/>
              </a:rPr>
              <a:t>36:32</a:t>
            </a:r>
            <a:r>
              <a:rPr lang="en-US" sz="3000">
                <a:solidFill>
                  <a:srgbClr val="FFFFFF"/>
                </a:solidFill>
                <a:cs typeface="Mandali"/>
              </a:rPr>
              <a:t> మందిరముయొక్క రెండవప్రక్క పలకలకు అయిదు అడ్డకఱ్ఱలను, పడమటివైపున మందిరము యొక్క వెనుకప్రక్క పలకలకు అయిదు అడ్డకఱ్ఱలను చేసెను.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36</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36:33</a:t>
            </a:r>
            <a:r>
              <a:rPr lang="en-US" sz="3000">
                <a:solidFill>
                  <a:srgbClr val="FFFFFF"/>
                </a:solidFill>
                <a:cs typeface="Mandali"/>
              </a:rPr>
              <a:t> పలకల మధ్యనుండు నడిమి అడ్డకఱ్ఱను ఈ కొననుండి ఆ కొనవరకు చేరియుండచేసెను.</a:t>
            </a:r>
          </a:p>
          <a:p>
            <a:pPr algn="just">
              <a:lnSpc>
                <a:spcPct val="150000"/>
              </a:lnSpc>
              <a:buNone/>
            </a:pPr>
            <a:r>
              <a:rPr lang="en-US" sz="3000" b="1">
                <a:solidFill>
                  <a:srgbClr val="FFFFFF"/>
                </a:solidFill>
                <a:cs typeface="Mandali"/>
              </a:rPr>
              <a:t>36:34</a:t>
            </a:r>
            <a:r>
              <a:rPr lang="en-US" sz="3000">
                <a:solidFill>
                  <a:srgbClr val="FFFFFF"/>
                </a:solidFill>
                <a:cs typeface="Mandali"/>
              </a:rPr>
              <a:t> ఆ పలకలకు బంగారు రేకులు పొదిగించి వాటి అడ్డకఱ్ఱలుండు వాటి ఉంగరములను బంగారుతో చేసి అడ్డకఱ్ఱలకు బంగారు రేకులను పొదిగించెను.</a:t>
            </a:r>
          </a:p>
          <a:p>
            <a:pPr algn="just">
              <a:lnSpc>
                <a:spcPct val="150000"/>
              </a:lnSpc>
              <a:buNone/>
            </a:pPr>
            <a:r>
              <a:rPr lang="en-US" sz="3000" b="1">
                <a:solidFill>
                  <a:srgbClr val="FFFFFF"/>
                </a:solidFill>
                <a:cs typeface="Mandali"/>
              </a:rPr>
              <a:t>36:35</a:t>
            </a:r>
            <a:r>
              <a:rPr lang="en-US" sz="3000">
                <a:solidFill>
                  <a:srgbClr val="FFFFFF"/>
                </a:solidFill>
                <a:cs typeface="Mandali"/>
              </a:rPr>
              <a:t> మరియు అతడు నీల ధూమ్ర రక్తవర్ణములు గల అడ్డతెరను పేనిన సన్ననారతో చేసెను, చిత్రకారునిపనియైన కెరూబులు గలదానిగా దాని చేసెను. </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1:10</a:t>
            </a:r>
            <a:r>
              <a:rPr lang="en-US" sz="3000">
                <a:solidFill>
                  <a:srgbClr val="FFFFFF"/>
                </a:solidFill>
                <a:cs typeface="Mandali"/>
              </a:rPr>
              <a:t> వారు విస్తరింపకుండునట్లు మనము వారియెడల యుక్తిగా జరిగించుదము రండి; లేనియెడల యుద్ధము కలుగునప్పుడు కూడ మన శత్రువులతో చేరి మనకు విరోధముగా యుద్ధముచేసి యీ దేశములోనుండి, వెళ్లిపోదురేమో అనెను.</a:t>
            </a:r>
          </a:p>
          <a:p>
            <a:pPr algn="just">
              <a:lnSpc>
                <a:spcPct val="150000"/>
              </a:lnSpc>
              <a:buNone/>
            </a:pPr>
            <a:r>
              <a:rPr lang="en-US" sz="3000" b="1">
                <a:solidFill>
                  <a:srgbClr val="FFFFFF"/>
                </a:solidFill>
                <a:cs typeface="Mandali"/>
              </a:rPr>
              <a:t>1:11</a:t>
            </a:r>
            <a:r>
              <a:rPr lang="en-US" sz="3000">
                <a:solidFill>
                  <a:srgbClr val="FFFFFF"/>
                </a:solidFill>
                <a:cs typeface="Mandali"/>
              </a:rPr>
              <a:t> కాబట్టి వారిమీద పెట్టిన భారములలో వారిని శ్రమపెట్టుటకు వెట్టిపనులు చేయించు అధికారులను వారిమీద నియమింపగా వారు ఫరోకొరకు ధాన్యాదులను నిలువచేయు పీతోము రామెసేసను పట్టణములను కట్టిరి.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5</a:t>
            </a:r>
          </a:p>
        </p:txBody>
      </p:sp>
      <p:sp>
        <p:nvSpPr>
          <p:cNvPr id="3" name="Content Placeholder 2"/>
          <p:cNvSpPr>
            <a:spLocks noGrp="1"/>
          </p:cNvSpPr>
          <p:nvPr>
            <p:ph idx="1"/>
          </p:nvPr>
        </p:nvSpPr>
        <p:spPr>
          <a:xfrm>
            <a:off x="304800" y="1143000"/>
            <a:ext cx="11557000" cy="5715000"/>
          </a:xfrm>
        </p:spPr>
        <p:txBody>
          <a:bodyPr>
            <a:normAutofit fontScale="92500"/>
          </a:bodyPr>
          <a:lstStyle/>
          <a:p>
            <a:pPr algn="just">
              <a:lnSpc>
                <a:spcPct val="150000"/>
              </a:lnSpc>
              <a:buNone/>
            </a:pPr>
            <a:r>
              <a:rPr lang="en-US" sz="3000" b="1" dirty="0">
                <a:solidFill>
                  <a:srgbClr val="FFFFFF"/>
                </a:solidFill>
                <a:cs typeface="Mandali"/>
              </a:rPr>
              <a:t>5:1</a:t>
            </a:r>
            <a:r>
              <a:rPr lang="en-US" sz="3000" dirty="0">
                <a:solidFill>
                  <a:srgbClr val="FFFFFF"/>
                </a:solidFill>
                <a:cs typeface="Mandali"/>
              </a:rPr>
              <a:t> </a:t>
            </a:r>
            <a:r>
              <a:rPr lang="en-US" sz="3000" dirty="0" err="1">
                <a:solidFill>
                  <a:srgbClr val="FFFFFF"/>
                </a:solidFill>
                <a:cs typeface="Mandali"/>
              </a:rPr>
              <a:t>తరువాత</a:t>
            </a:r>
            <a:r>
              <a:rPr lang="en-US" sz="3000" dirty="0">
                <a:solidFill>
                  <a:srgbClr val="FFFFFF"/>
                </a:solidFill>
                <a:cs typeface="Mandali"/>
              </a:rPr>
              <a:t> </a:t>
            </a:r>
            <a:r>
              <a:rPr lang="en-US" sz="3000" dirty="0" err="1">
                <a:solidFill>
                  <a:srgbClr val="FFFFFF"/>
                </a:solidFill>
                <a:cs typeface="Mandali"/>
              </a:rPr>
              <a:t>మోషే</a:t>
            </a:r>
            <a:r>
              <a:rPr lang="en-US" sz="3000" dirty="0">
                <a:solidFill>
                  <a:srgbClr val="FFFFFF"/>
                </a:solidFill>
                <a:cs typeface="Mandali"/>
              </a:rPr>
              <a:t> </a:t>
            </a:r>
            <a:r>
              <a:rPr lang="en-US" sz="3000" dirty="0" err="1">
                <a:solidFill>
                  <a:srgbClr val="FFFFFF"/>
                </a:solidFill>
                <a:cs typeface="Mandali"/>
              </a:rPr>
              <a:t>అహరోనులు</a:t>
            </a:r>
            <a:r>
              <a:rPr lang="en-US" sz="3000" dirty="0">
                <a:solidFill>
                  <a:srgbClr val="FFFFFF"/>
                </a:solidFill>
                <a:cs typeface="Mandali"/>
              </a:rPr>
              <a:t> </a:t>
            </a:r>
            <a:r>
              <a:rPr lang="en-US" sz="3000" dirty="0" err="1">
                <a:solidFill>
                  <a:srgbClr val="FFFFFF"/>
                </a:solidFill>
                <a:cs typeface="Mandali"/>
              </a:rPr>
              <a:t>వచ్చి</a:t>
            </a:r>
            <a:r>
              <a:rPr lang="en-US" sz="3000" dirty="0">
                <a:solidFill>
                  <a:srgbClr val="FFFFFF"/>
                </a:solidFill>
                <a:cs typeface="Mandali"/>
              </a:rPr>
              <a:t> </a:t>
            </a:r>
            <a:r>
              <a:rPr lang="en-US" sz="3000" dirty="0" err="1">
                <a:solidFill>
                  <a:srgbClr val="FFFFFF"/>
                </a:solidFill>
                <a:cs typeface="Mandali"/>
              </a:rPr>
              <a:t>ఫరోను</a:t>
            </a:r>
            <a:r>
              <a:rPr lang="en-US" sz="3000" dirty="0">
                <a:solidFill>
                  <a:srgbClr val="FFFFFF"/>
                </a:solidFill>
                <a:cs typeface="Mandali"/>
              </a:rPr>
              <a:t> </a:t>
            </a:r>
            <a:r>
              <a:rPr lang="en-US" sz="3000" dirty="0" err="1">
                <a:solidFill>
                  <a:srgbClr val="FFFFFF"/>
                </a:solidFill>
                <a:cs typeface="Mandali"/>
              </a:rPr>
              <a:t>చూచి</a:t>
            </a:r>
            <a:r>
              <a:rPr lang="en-US" sz="3000" dirty="0">
                <a:solidFill>
                  <a:srgbClr val="FFFFFF"/>
                </a:solidFill>
                <a:cs typeface="Mandali"/>
              </a:rPr>
              <a:t> </a:t>
            </a:r>
            <a:r>
              <a:rPr lang="en-US" sz="3000" dirty="0" err="1">
                <a:solidFill>
                  <a:srgbClr val="FFFFFF"/>
                </a:solidFill>
                <a:cs typeface="Mandali"/>
              </a:rPr>
              <a:t>ఇశ్రాయేలీయుల</a:t>
            </a:r>
            <a:r>
              <a:rPr lang="en-US" sz="3000" dirty="0">
                <a:solidFill>
                  <a:srgbClr val="FFFFFF"/>
                </a:solidFill>
                <a:cs typeface="Mandali"/>
              </a:rPr>
              <a:t> </a:t>
            </a:r>
            <a:r>
              <a:rPr lang="en-US" sz="3000" dirty="0" err="1">
                <a:solidFill>
                  <a:srgbClr val="FFFFFF"/>
                </a:solidFill>
                <a:cs typeface="Mandali"/>
              </a:rPr>
              <a:t>దేవుడైన</a:t>
            </a:r>
            <a:r>
              <a:rPr lang="en-US" sz="3000" dirty="0">
                <a:solidFill>
                  <a:srgbClr val="FFFFFF"/>
                </a:solidFill>
                <a:cs typeface="Mandali"/>
              </a:rPr>
              <a:t> </a:t>
            </a:r>
            <a:r>
              <a:rPr lang="en-US" sz="3000" dirty="0" err="1">
                <a:solidFill>
                  <a:srgbClr val="FFFFFF"/>
                </a:solidFill>
                <a:cs typeface="Mandali"/>
              </a:rPr>
              <a:t>యెహోవా</a:t>
            </a:r>
            <a:r>
              <a:rPr lang="en-US" sz="3000" dirty="0">
                <a:solidFill>
                  <a:srgbClr val="FFFFFF"/>
                </a:solidFill>
                <a:cs typeface="Mandali"/>
              </a:rPr>
              <a:t> </a:t>
            </a:r>
            <a:r>
              <a:rPr lang="en-US" sz="3000" dirty="0" err="1">
                <a:solidFill>
                  <a:srgbClr val="FFFFFF"/>
                </a:solidFill>
                <a:cs typeface="Mandali"/>
              </a:rPr>
              <a:t>అరణ్యములో</a:t>
            </a:r>
            <a:r>
              <a:rPr lang="en-US" sz="3000" dirty="0">
                <a:solidFill>
                  <a:srgbClr val="FFFFFF"/>
                </a:solidFill>
                <a:cs typeface="Mandali"/>
              </a:rPr>
              <a:t> </a:t>
            </a:r>
            <a:r>
              <a:rPr lang="en-US" sz="3000" dirty="0" err="1">
                <a:solidFill>
                  <a:srgbClr val="FFFFFF"/>
                </a:solidFill>
                <a:cs typeface="Mandali"/>
              </a:rPr>
              <a:t>నాకు</a:t>
            </a:r>
            <a:r>
              <a:rPr lang="en-US" sz="3000" dirty="0">
                <a:solidFill>
                  <a:srgbClr val="FFFFFF"/>
                </a:solidFill>
                <a:cs typeface="Mandali"/>
              </a:rPr>
              <a:t> </a:t>
            </a:r>
            <a:r>
              <a:rPr lang="en-US" sz="3000" dirty="0" err="1">
                <a:solidFill>
                  <a:srgbClr val="FFFFFF"/>
                </a:solidFill>
                <a:cs typeface="Mandali"/>
              </a:rPr>
              <a:t>ఉత్సవము</a:t>
            </a:r>
            <a:r>
              <a:rPr lang="en-US" sz="3000" dirty="0">
                <a:solidFill>
                  <a:srgbClr val="FFFFFF"/>
                </a:solidFill>
                <a:cs typeface="Mandali"/>
              </a:rPr>
              <a:t> </a:t>
            </a:r>
            <a:r>
              <a:rPr lang="en-US" sz="3000" dirty="0" err="1">
                <a:solidFill>
                  <a:srgbClr val="FFFFFF"/>
                </a:solidFill>
                <a:cs typeface="Mandali"/>
              </a:rPr>
              <a:t>చేయుటకు</a:t>
            </a:r>
            <a:r>
              <a:rPr lang="en-US" sz="3000" dirty="0">
                <a:solidFill>
                  <a:srgbClr val="FFFFFF"/>
                </a:solidFill>
                <a:cs typeface="Mandali"/>
              </a:rPr>
              <a:t> </a:t>
            </a:r>
            <a:r>
              <a:rPr lang="en-US" sz="3000" dirty="0" err="1">
                <a:solidFill>
                  <a:srgbClr val="FFFFFF"/>
                </a:solidFill>
                <a:cs typeface="Mandali"/>
              </a:rPr>
              <a:t>నా</a:t>
            </a:r>
            <a:r>
              <a:rPr lang="en-US" sz="3000" dirty="0">
                <a:solidFill>
                  <a:srgbClr val="FFFFFF"/>
                </a:solidFill>
                <a:cs typeface="Mandali"/>
              </a:rPr>
              <a:t> </a:t>
            </a:r>
            <a:r>
              <a:rPr lang="en-US" sz="3000" dirty="0" err="1">
                <a:solidFill>
                  <a:srgbClr val="FFFFFF"/>
                </a:solidFill>
                <a:cs typeface="Mandali"/>
              </a:rPr>
              <a:t>జనమును</a:t>
            </a:r>
            <a:r>
              <a:rPr lang="en-US" sz="3000" dirty="0">
                <a:solidFill>
                  <a:srgbClr val="FFFFFF"/>
                </a:solidFill>
                <a:cs typeface="Mandali"/>
              </a:rPr>
              <a:t> </a:t>
            </a:r>
            <a:r>
              <a:rPr lang="en-US" sz="3000" dirty="0" err="1">
                <a:solidFill>
                  <a:srgbClr val="FFFFFF"/>
                </a:solidFill>
                <a:cs typeface="Mandali"/>
              </a:rPr>
              <a:t>పోనిమ్మని</a:t>
            </a:r>
            <a:r>
              <a:rPr lang="en-US" sz="3000" dirty="0">
                <a:solidFill>
                  <a:srgbClr val="FFFFFF"/>
                </a:solidFill>
                <a:cs typeface="Mandali"/>
              </a:rPr>
              <a:t> </a:t>
            </a:r>
            <a:r>
              <a:rPr lang="en-US" sz="3000" dirty="0" err="1">
                <a:solidFill>
                  <a:srgbClr val="FFFFFF"/>
                </a:solidFill>
                <a:cs typeface="Mandali"/>
              </a:rPr>
              <a:t>ఆజ్ఞాపించుచున్నాడనిరి</a:t>
            </a:r>
            <a:r>
              <a:rPr lang="en-US" sz="3000" dirty="0">
                <a:solidFill>
                  <a:srgbClr val="FFFFFF"/>
                </a:solidFill>
                <a:cs typeface="Mandali"/>
              </a:rPr>
              <a:t>.</a:t>
            </a:r>
          </a:p>
          <a:p>
            <a:pPr algn="just">
              <a:lnSpc>
                <a:spcPct val="150000"/>
              </a:lnSpc>
              <a:buNone/>
            </a:pPr>
            <a:r>
              <a:rPr lang="en-US" sz="3000" b="1" dirty="0">
                <a:solidFill>
                  <a:srgbClr val="FFFFFF"/>
                </a:solidFill>
                <a:cs typeface="Mandali"/>
              </a:rPr>
              <a:t>5:2</a:t>
            </a:r>
            <a:r>
              <a:rPr lang="en-US" sz="3000" dirty="0">
                <a:solidFill>
                  <a:srgbClr val="FFFFFF"/>
                </a:solidFill>
                <a:cs typeface="Mandali"/>
              </a:rPr>
              <a:t> </a:t>
            </a:r>
            <a:r>
              <a:rPr lang="en-US" sz="3000" dirty="0" err="1">
                <a:solidFill>
                  <a:srgbClr val="FFFFFF"/>
                </a:solidFill>
                <a:cs typeface="Mandali"/>
              </a:rPr>
              <a:t>ఫరో</a:t>
            </a:r>
            <a:r>
              <a:rPr lang="en-US" sz="3000" dirty="0">
                <a:solidFill>
                  <a:srgbClr val="FFFFFF"/>
                </a:solidFill>
                <a:cs typeface="Mandali"/>
              </a:rPr>
              <a:t> </a:t>
            </a:r>
            <a:r>
              <a:rPr lang="en-US" sz="3000" dirty="0" err="1">
                <a:solidFill>
                  <a:srgbClr val="FFFFFF"/>
                </a:solidFill>
                <a:cs typeface="Mandali"/>
              </a:rPr>
              <a:t>నేను</a:t>
            </a:r>
            <a:r>
              <a:rPr lang="en-US" sz="3000" dirty="0">
                <a:solidFill>
                  <a:srgbClr val="FFFFFF"/>
                </a:solidFill>
                <a:cs typeface="Mandali"/>
              </a:rPr>
              <a:t> </a:t>
            </a:r>
            <a:r>
              <a:rPr lang="en-US" sz="3000" dirty="0" err="1">
                <a:solidFill>
                  <a:srgbClr val="FFFFFF"/>
                </a:solidFill>
                <a:cs typeface="Mandali"/>
              </a:rPr>
              <a:t>అతని</a:t>
            </a:r>
            <a:r>
              <a:rPr lang="en-US" sz="3000" dirty="0">
                <a:solidFill>
                  <a:srgbClr val="FFFFFF"/>
                </a:solidFill>
                <a:cs typeface="Mandali"/>
              </a:rPr>
              <a:t> </a:t>
            </a:r>
            <a:r>
              <a:rPr lang="en-US" sz="3000" dirty="0" err="1">
                <a:solidFill>
                  <a:srgbClr val="FFFFFF"/>
                </a:solidFill>
                <a:cs typeface="Mandali"/>
              </a:rPr>
              <a:t>మాట</a:t>
            </a:r>
            <a:r>
              <a:rPr lang="en-US" sz="3000" dirty="0">
                <a:solidFill>
                  <a:srgbClr val="FFFFFF"/>
                </a:solidFill>
                <a:cs typeface="Mandali"/>
              </a:rPr>
              <a:t> </a:t>
            </a:r>
            <a:r>
              <a:rPr lang="en-US" sz="3000" dirty="0" err="1">
                <a:solidFill>
                  <a:srgbClr val="FFFFFF"/>
                </a:solidFill>
                <a:cs typeface="Mandali"/>
              </a:rPr>
              <a:t>విని</a:t>
            </a:r>
            <a:r>
              <a:rPr lang="en-US" sz="3000" dirty="0">
                <a:solidFill>
                  <a:srgbClr val="FFFFFF"/>
                </a:solidFill>
                <a:cs typeface="Mandali"/>
              </a:rPr>
              <a:t> </a:t>
            </a:r>
            <a:r>
              <a:rPr lang="en-US" sz="3000" dirty="0" err="1">
                <a:solidFill>
                  <a:srgbClr val="FFFFFF"/>
                </a:solidFill>
                <a:cs typeface="Mandali"/>
              </a:rPr>
              <a:t>ఇశ్రాయేలీయులను</a:t>
            </a:r>
            <a:r>
              <a:rPr lang="en-US" sz="3000" dirty="0">
                <a:solidFill>
                  <a:srgbClr val="FFFFFF"/>
                </a:solidFill>
                <a:cs typeface="Mandali"/>
              </a:rPr>
              <a:t> </a:t>
            </a:r>
            <a:r>
              <a:rPr lang="en-US" sz="3000" dirty="0" err="1">
                <a:solidFill>
                  <a:srgbClr val="FFFFFF"/>
                </a:solidFill>
                <a:cs typeface="Mandali"/>
              </a:rPr>
              <a:t>పోనిచ్చుటకు</a:t>
            </a:r>
            <a:r>
              <a:rPr lang="en-US" sz="3000" dirty="0">
                <a:solidFill>
                  <a:srgbClr val="FFFFFF"/>
                </a:solidFill>
                <a:cs typeface="Mandali"/>
              </a:rPr>
              <a:t> </a:t>
            </a:r>
            <a:r>
              <a:rPr lang="en-US" sz="3000" dirty="0" err="1">
                <a:solidFill>
                  <a:srgbClr val="FFFFFF"/>
                </a:solidFill>
                <a:cs typeface="Mandali"/>
              </a:rPr>
              <a:t>యెహోవా</a:t>
            </a:r>
            <a:r>
              <a:rPr lang="en-US" sz="3000" dirty="0">
                <a:solidFill>
                  <a:srgbClr val="FFFFFF"/>
                </a:solidFill>
                <a:cs typeface="Mandali"/>
              </a:rPr>
              <a:t> </a:t>
            </a:r>
            <a:r>
              <a:rPr lang="en-US" sz="3000" dirty="0" err="1">
                <a:solidFill>
                  <a:srgbClr val="FFFFFF"/>
                </a:solidFill>
                <a:cs typeface="Mandali"/>
              </a:rPr>
              <a:t>ఎవడు</a:t>
            </a:r>
            <a:r>
              <a:rPr lang="en-US" sz="3000" dirty="0">
                <a:solidFill>
                  <a:srgbClr val="FFFFFF"/>
                </a:solidFill>
                <a:cs typeface="Mandali"/>
              </a:rPr>
              <a:t>? </a:t>
            </a:r>
            <a:r>
              <a:rPr lang="en-US" sz="3000" dirty="0" err="1">
                <a:solidFill>
                  <a:srgbClr val="FFFFFF"/>
                </a:solidFill>
                <a:cs typeface="Mandali"/>
              </a:rPr>
              <a:t>నేను</a:t>
            </a:r>
            <a:r>
              <a:rPr lang="en-US" sz="3000" dirty="0">
                <a:solidFill>
                  <a:srgbClr val="FFFFFF"/>
                </a:solidFill>
                <a:cs typeface="Mandali"/>
              </a:rPr>
              <a:t> </a:t>
            </a:r>
            <a:r>
              <a:rPr lang="en-US" sz="3000" dirty="0" err="1">
                <a:solidFill>
                  <a:srgbClr val="FFFFFF"/>
                </a:solidFill>
                <a:cs typeface="Mandali"/>
              </a:rPr>
              <a:t>యెహోవాను</a:t>
            </a:r>
            <a:r>
              <a:rPr lang="en-US" sz="3000" dirty="0">
                <a:solidFill>
                  <a:srgbClr val="FFFFFF"/>
                </a:solidFill>
                <a:cs typeface="Mandali"/>
              </a:rPr>
              <a:t> </a:t>
            </a:r>
            <a:r>
              <a:rPr lang="en-US" sz="3000" dirty="0" err="1">
                <a:solidFill>
                  <a:srgbClr val="FFFFFF"/>
                </a:solidFill>
                <a:cs typeface="Mandali"/>
              </a:rPr>
              <a:t>ఎరుగను</a:t>
            </a:r>
            <a:r>
              <a:rPr lang="en-US" sz="3000" dirty="0">
                <a:solidFill>
                  <a:srgbClr val="FFFFFF"/>
                </a:solidFill>
                <a:cs typeface="Mandali"/>
              </a:rPr>
              <a:t>, </a:t>
            </a:r>
            <a:r>
              <a:rPr lang="en-US" sz="3000" dirty="0" err="1">
                <a:solidFill>
                  <a:srgbClr val="FFFFFF"/>
                </a:solidFill>
                <a:cs typeface="Mandali"/>
              </a:rPr>
              <a:t>ఇశ్రాయేలీయులను</a:t>
            </a:r>
            <a:r>
              <a:rPr lang="en-US" sz="3000" dirty="0">
                <a:solidFill>
                  <a:srgbClr val="FFFFFF"/>
                </a:solidFill>
                <a:cs typeface="Mandali"/>
              </a:rPr>
              <a:t> </a:t>
            </a:r>
            <a:r>
              <a:rPr lang="en-US" sz="3000" dirty="0" err="1">
                <a:solidFill>
                  <a:srgbClr val="FFFFFF"/>
                </a:solidFill>
                <a:cs typeface="Mandali"/>
              </a:rPr>
              <a:t>పోనీయననెను</a:t>
            </a:r>
            <a:r>
              <a:rPr lang="en-US" sz="3000" dirty="0">
                <a:solidFill>
                  <a:srgbClr val="FFFFFF"/>
                </a:solidFill>
                <a:cs typeface="Mandali"/>
              </a:rPr>
              <a:t>.</a:t>
            </a:r>
          </a:p>
          <a:p>
            <a:pPr algn="just">
              <a:lnSpc>
                <a:spcPct val="150000"/>
              </a:lnSpc>
              <a:buNone/>
            </a:pPr>
            <a:r>
              <a:rPr lang="en-US" sz="3000" b="1" dirty="0">
                <a:solidFill>
                  <a:srgbClr val="FFFFFF"/>
                </a:solidFill>
                <a:cs typeface="Mandali"/>
              </a:rPr>
              <a:t>5:3</a:t>
            </a:r>
            <a:r>
              <a:rPr lang="en-US" sz="3000" dirty="0">
                <a:solidFill>
                  <a:srgbClr val="FFFFFF"/>
                </a:solidFill>
                <a:cs typeface="Mandali"/>
              </a:rPr>
              <a:t> </a:t>
            </a:r>
            <a:r>
              <a:rPr lang="en-US" sz="3000" dirty="0" err="1">
                <a:solidFill>
                  <a:srgbClr val="FFFFFF"/>
                </a:solidFill>
                <a:cs typeface="Mandali"/>
              </a:rPr>
              <a:t>అప్పుడు</a:t>
            </a:r>
            <a:r>
              <a:rPr lang="en-US" sz="3000" dirty="0">
                <a:solidFill>
                  <a:srgbClr val="FFFFFF"/>
                </a:solidFill>
                <a:cs typeface="Mandali"/>
              </a:rPr>
              <a:t> </a:t>
            </a:r>
            <a:r>
              <a:rPr lang="en-US" sz="3000" dirty="0" err="1">
                <a:solidFill>
                  <a:srgbClr val="FFFFFF"/>
                </a:solidFill>
                <a:cs typeface="Mandali"/>
              </a:rPr>
              <a:t>వారు</a:t>
            </a:r>
            <a:r>
              <a:rPr lang="en-US" sz="3000" dirty="0">
                <a:solidFill>
                  <a:srgbClr val="FFFFFF"/>
                </a:solidFill>
                <a:cs typeface="Mandali"/>
              </a:rPr>
              <a:t> </a:t>
            </a:r>
            <a:r>
              <a:rPr lang="en-US" sz="3000" dirty="0" err="1">
                <a:solidFill>
                  <a:srgbClr val="FFFFFF"/>
                </a:solidFill>
                <a:cs typeface="Mandali"/>
              </a:rPr>
              <a:t>హెబ్రీయుల</a:t>
            </a:r>
            <a:r>
              <a:rPr lang="en-US" sz="3000" dirty="0">
                <a:solidFill>
                  <a:srgbClr val="FFFFFF"/>
                </a:solidFill>
                <a:cs typeface="Mandali"/>
              </a:rPr>
              <a:t> </a:t>
            </a:r>
            <a:r>
              <a:rPr lang="en-US" sz="3000" dirty="0" err="1">
                <a:solidFill>
                  <a:srgbClr val="FFFFFF"/>
                </a:solidFill>
                <a:cs typeface="Mandali"/>
              </a:rPr>
              <a:t>దేవుడు</a:t>
            </a:r>
            <a:r>
              <a:rPr lang="en-US" sz="3000" dirty="0">
                <a:solidFill>
                  <a:srgbClr val="FFFFFF"/>
                </a:solidFill>
                <a:cs typeface="Mandali"/>
              </a:rPr>
              <a:t> </a:t>
            </a:r>
            <a:r>
              <a:rPr lang="en-US" sz="3000" dirty="0" err="1">
                <a:solidFill>
                  <a:srgbClr val="FFFFFF"/>
                </a:solidFill>
                <a:cs typeface="Mandali"/>
              </a:rPr>
              <a:t>మమ్మును</a:t>
            </a:r>
            <a:r>
              <a:rPr lang="en-US" sz="3000" dirty="0">
                <a:solidFill>
                  <a:srgbClr val="FFFFFF"/>
                </a:solidFill>
                <a:cs typeface="Mandali"/>
              </a:rPr>
              <a:t> </a:t>
            </a:r>
            <a:r>
              <a:rPr lang="en-US" sz="3000" dirty="0" err="1">
                <a:solidFill>
                  <a:srgbClr val="FFFFFF"/>
                </a:solidFill>
                <a:cs typeface="Mandali"/>
              </a:rPr>
              <a:t>ఎదుర్కొనెను</a:t>
            </a:r>
            <a:r>
              <a:rPr lang="en-US" sz="3000" dirty="0">
                <a:solidFill>
                  <a:srgbClr val="FFFFFF"/>
                </a:solidFill>
                <a:cs typeface="Mandali"/>
              </a:rPr>
              <a:t>, </a:t>
            </a:r>
            <a:r>
              <a:rPr lang="en-US" sz="3000" dirty="0" err="1">
                <a:solidFill>
                  <a:srgbClr val="FFFFFF"/>
                </a:solidFill>
                <a:cs typeface="Mandali"/>
              </a:rPr>
              <a:t>సెలవైనయెడల</a:t>
            </a:r>
            <a:r>
              <a:rPr lang="en-US" sz="3000" dirty="0">
                <a:solidFill>
                  <a:srgbClr val="FFFFFF"/>
                </a:solidFill>
                <a:cs typeface="Mandali"/>
              </a:rPr>
              <a:t> </a:t>
            </a:r>
            <a:r>
              <a:rPr lang="en-US" sz="3000" dirty="0" err="1">
                <a:solidFill>
                  <a:srgbClr val="FFFFFF"/>
                </a:solidFill>
                <a:cs typeface="Mandali"/>
              </a:rPr>
              <a:t>మేము</a:t>
            </a:r>
            <a:r>
              <a:rPr lang="en-US" sz="3000" dirty="0">
                <a:solidFill>
                  <a:srgbClr val="FFFFFF"/>
                </a:solidFill>
                <a:cs typeface="Mandali"/>
              </a:rPr>
              <a:t> </a:t>
            </a:r>
            <a:r>
              <a:rPr lang="en-US" sz="3000" dirty="0" err="1">
                <a:solidFill>
                  <a:srgbClr val="FFFFFF"/>
                </a:solidFill>
                <a:cs typeface="Mandali"/>
              </a:rPr>
              <a:t>అరణ్యములోనికి</a:t>
            </a:r>
            <a:r>
              <a:rPr lang="en-US" sz="3000" dirty="0">
                <a:solidFill>
                  <a:srgbClr val="FFFFFF"/>
                </a:solidFill>
                <a:cs typeface="Mandali"/>
              </a:rPr>
              <a:t> </a:t>
            </a:r>
            <a:r>
              <a:rPr lang="en-US" sz="3000" dirty="0" err="1">
                <a:solidFill>
                  <a:srgbClr val="FFFFFF"/>
                </a:solidFill>
                <a:cs typeface="Mandali"/>
              </a:rPr>
              <a:t>మూడు</a:t>
            </a:r>
            <a:r>
              <a:rPr lang="en-US" sz="3000" dirty="0">
                <a:solidFill>
                  <a:srgbClr val="FFFFFF"/>
                </a:solidFill>
                <a:cs typeface="Mandali"/>
              </a:rPr>
              <a:t> </a:t>
            </a:r>
            <a:r>
              <a:rPr lang="en-US" sz="3000" dirty="0" err="1">
                <a:solidFill>
                  <a:srgbClr val="FFFFFF"/>
                </a:solidFill>
                <a:cs typeface="Mandali"/>
              </a:rPr>
              <a:t>దినముల</a:t>
            </a:r>
            <a:r>
              <a:rPr lang="en-US" sz="3000" dirty="0">
                <a:solidFill>
                  <a:srgbClr val="FFFFFF"/>
                </a:solidFill>
                <a:cs typeface="Mandali"/>
              </a:rPr>
              <a:t> </a:t>
            </a:r>
            <a:r>
              <a:rPr lang="en-US" sz="3000" dirty="0" err="1">
                <a:solidFill>
                  <a:srgbClr val="FFFFFF"/>
                </a:solidFill>
                <a:cs typeface="Mandali"/>
              </a:rPr>
              <a:t>ప్రయాణమంత</a:t>
            </a:r>
            <a:r>
              <a:rPr lang="en-US" sz="3000" dirty="0">
                <a:solidFill>
                  <a:srgbClr val="FFFFFF"/>
                </a:solidFill>
                <a:cs typeface="Mandali"/>
              </a:rPr>
              <a:t> </a:t>
            </a:r>
            <a:r>
              <a:rPr lang="en-US" sz="3000" dirty="0" err="1">
                <a:solidFill>
                  <a:srgbClr val="FFFFFF"/>
                </a:solidFill>
                <a:cs typeface="Mandali"/>
              </a:rPr>
              <a:t>దూరముపోయి</a:t>
            </a:r>
            <a:r>
              <a:rPr lang="en-US" sz="3000" dirty="0">
                <a:solidFill>
                  <a:srgbClr val="FFFFFF"/>
                </a:solidFill>
                <a:cs typeface="Mandali"/>
              </a:rPr>
              <a:t> </a:t>
            </a:r>
            <a:r>
              <a:rPr lang="en-US" sz="3000" dirty="0" err="1">
                <a:solidFill>
                  <a:srgbClr val="FFFFFF"/>
                </a:solidFill>
                <a:cs typeface="Mandali"/>
              </a:rPr>
              <a:t>మా</a:t>
            </a:r>
            <a:r>
              <a:rPr lang="en-US" sz="3000" dirty="0">
                <a:solidFill>
                  <a:srgbClr val="FFFFFF"/>
                </a:solidFill>
                <a:cs typeface="Mandali"/>
              </a:rPr>
              <a:t> </a:t>
            </a:r>
            <a:r>
              <a:rPr lang="en-US" sz="3000" dirty="0" err="1">
                <a:solidFill>
                  <a:srgbClr val="FFFFFF"/>
                </a:solidFill>
                <a:cs typeface="Mandali"/>
              </a:rPr>
              <a:t>దేవుడైన</a:t>
            </a:r>
            <a:r>
              <a:rPr lang="en-US" sz="3000" dirty="0">
                <a:solidFill>
                  <a:srgbClr val="FFFFFF"/>
                </a:solidFill>
                <a:cs typeface="Mandali"/>
              </a:rPr>
              <a:t> </a:t>
            </a:r>
            <a:r>
              <a:rPr lang="en-US" sz="3000" dirty="0" err="1">
                <a:solidFill>
                  <a:srgbClr val="FFFFFF"/>
                </a:solidFill>
                <a:cs typeface="Mandali"/>
              </a:rPr>
              <a:t>యెహోవాకు</a:t>
            </a:r>
            <a:r>
              <a:rPr lang="en-US" sz="3000" dirty="0">
                <a:solidFill>
                  <a:srgbClr val="FFFFFF"/>
                </a:solidFill>
                <a:cs typeface="Mandali"/>
              </a:rPr>
              <a:t> </a:t>
            </a:r>
            <a:r>
              <a:rPr lang="en-US" sz="3000" dirty="0" err="1">
                <a:solidFill>
                  <a:srgbClr val="FFFFFF"/>
                </a:solidFill>
                <a:cs typeface="Mandali"/>
              </a:rPr>
              <a:t>బలి</a:t>
            </a:r>
            <a:r>
              <a:rPr lang="en-US" sz="3000" dirty="0">
                <a:solidFill>
                  <a:srgbClr val="FFFFFF"/>
                </a:solidFill>
                <a:cs typeface="Mandali"/>
              </a:rPr>
              <a:t> </a:t>
            </a:r>
            <a:r>
              <a:rPr lang="en-US" sz="3000" dirty="0" err="1">
                <a:solidFill>
                  <a:srgbClr val="FFFFFF"/>
                </a:solidFill>
                <a:cs typeface="Mandali"/>
              </a:rPr>
              <a:t>అర్పించుదుము</a:t>
            </a:r>
            <a:r>
              <a:rPr lang="en-US" sz="3000" dirty="0">
                <a:solidFill>
                  <a:srgbClr val="FFFFFF"/>
                </a:solidFill>
                <a:cs typeface="Mandali"/>
              </a:rPr>
              <a:t>; </a:t>
            </a:r>
            <a:r>
              <a:rPr lang="en-US" sz="3000" dirty="0" err="1">
                <a:solidFill>
                  <a:srgbClr val="FFFFFF"/>
                </a:solidFill>
                <a:cs typeface="Mandali"/>
              </a:rPr>
              <a:t>లేనియెడల</a:t>
            </a:r>
            <a:r>
              <a:rPr lang="en-US" sz="3000" dirty="0">
                <a:solidFill>
                  <a:srgbClr val="FFFFFF"/>
                </a:solidFill>
                <a:cs typeface="Mandali"/>
              </a:rPr>
              <a:t> </a:t>
            </a:r>
            <a:r>
              <a:rPr lang="en-US" sz="3000" dirty="0" err="1">
                <a:solidFill>
                  <a:srgbClr val="FFFFFF"/>
                </a:solidFill>
                <a:cs typeface="Mandali"/>
              </a:rPr>
              <a:t>ఆయన</a:t>
            </a:r>
            <a:r>
              <a:rPr lang="en-US" sz="3000" dirty="0">
                <a:solidFill>
                  <a:srgbClr val="FFFFFF"/>
                </a:solidFill>
                <a:cs typeface="Mandali"/>
              </a:rPr>
              <a:t> </a:t>
            </a:r>
            <a:r>
              <a:rPr lang="en-US" sz="3000" dirty="0" err="1">
                <a:solidFill>
                  <a:srgbClr val="FFFFFF"/>
                </a:solidFill>
                <a:cs typeface="Mandali"/>
              </a:rPr>
              <a:t>మామీద</a:t>
            </a:r>
            <a:r>
              <a:rPr lang="en-US" sz="3000" dirty="0">
                <a:solidFill>
                  <a:srgbClr val="FFFFFF"/>
                </a:solidFill>
                <a:cs typeface="Mandali"/>
              </a:rPr>
              <a:t> </a:t>
            </a:r>
            <a:r>
              <a:rPr lang="en-US" sz="3000" dirty="0" err="1">
                <a:solidFill>
                  <a:srgbClr val="FFFFFF"/>
                </a:solidFill>
                <a:cs typeface="Mandali"/>
              </a:rPr>
              <a:t>తెగులుతోనైనను</a:t>
            </a:r>
            <a:r>
              <a:rPr lang="en-US" sz="3000" dirty="0">
                <a:solidFill>
                  <a:srgbClr val="FFFFFF"/>
                </a:solidFill>
                <a:cs typeface="Mandali"/>
              </a:rPr>
              <a:t> </a:t>
            </a:r>
            <a:r>
              <a:rPr lang="en-US" sz="3000" dirty="0" err="1">
                <a:solidFill>
                  <a:srgbClr val="FFFFFF"/>
                </a:solidFill>
                <a:cs typeface="Mandali"/>
              </a:rPr>
              <a:t>ఖడ్గముతోనైనను</a:t>
            </a:r>
            <a:r>
              <a:rPr lang="en-US" sz="3000" dirty="0">
                <a:solidFill>
                  <a:srgbClr val="FFFFFF"/>
                </a:solidFill>
                <a:cs typeface="Mandali"/>
              </a:rPr>
              <a:t> </a:t>
            </a:r>
            <a:r>
              <a:rPr lang="en-US" sz="3000" dirty="0" err="1">
                <a:solidFill>
                  <a:srgbClr val="FFFFFF"/>
                </a:solidFill>
                <a:cs typeface="Mandali"/>
              </a:rPr>
              <a:t>పడునేమో</a:t>
            </a:r>
            <a:r>
              <a:rPr lang="en-US" sz="3000" dirty="0">
                <a:solidFill>
                  <a:srgbClr val="FFFFFF"/>
                </a:solidFill>
                <a:cs typeface="Mandali"/>
              </a:rPr>
              <a:t> </a:t>
            </a:r>
            <a:r>
              <a:rPr lang="en-US" sz="3000" dirty="0" err="1">
                <a:solidFill>
                  <a:srgbClr val="FFFFFF"/>
                </a:solidFill>
                <a:cs typeface="Mandali"/>
              </a:rPr>
              <a:t>అనిరి</a:t>
            </a:r>
            <a:endParaRPr lang="en-US" sz="3000" dirty="0">
              <a:solidFill>
                <a:srgbClr val="FFFFFF"/>
              </a:solidFill>
              <a:cs typeface="Mandali"/>
            </a:endParaRP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36</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36:36</a:t>
            </a:r>
            <a:r>
              <a:rPr lang="en-US" sz="3000">
                <a:solidFill>
                  <a:srgbClr val="FFFFFF"/>
                </a:solidFill>
                <a:cs typeface="Mandali"/>
              </a:rPr>
              <a:t> దాని కొరకు తుమ్మకఱ్ఱతో నాలుగు స్తంభములను చేసి వాటికి బంగారు రేకులను పొదిగించెను. వాటి వంకులు బంగారువి, వాటికొరకు నాలుగు వెండి దిమ్మలను పోతపోసెను.</a:t>
            </a:r>
          </a:p>
          <a:p>
            <a:pPr algn="just">
              <a:lnSpc>
                <a:spcPct val="150000"/>
              </a:lnSpc>
              <a:buNone/>
            </a:pPr>
            <a:r>
              <a:rPr lang="en-US" sz="3000" b="1">
                <a:solidFill>
                  <a:srgbClr val="FFFFFF"/>
                </a:solidFill>
                <a:cs typeface="Mandali"/>
              </a:rPr>
              <a:t>36:37</a:t>
            </a:r>
            <a:r>
              <a:rPr lang="en-US" sz="3000">
                <a:solidFill>
                  <a:srgbClr val="FFFFFF"/>
                </a:solidFill>
                <a:cs typeface="Mandali"/>
              </a:rPr>
              <a:t> మరియు అతడు గుడారపు ద్వారముకొరకు నీల ధూమ్ర రక్తవర్ణములుగల పేనిన సన్ననారతో బుటా పనియైన అడ్డతెరను చేసెను.</a:t>
            </a:r>
          </a:p>
          <a:p>
            <a:pPr algn="just">
              <a:lnSpc>
                <a:spcPct val="150000"/>
              </a:lnSpc>
              <a:buNone/>
            </a:pPr>
            <a:r>
              <a:rPr lang="en-US" sz="3000" b="1">
                <a:solidFill>
                  <a:srgbClr val="FFFFFF"/>
                </a:solidFill>
                <a:cs typeface="Mandali"/>
              </a:rPr>
              <a:t>36:38</a:t>
            </a:r>
            <a:r>
              <a:rPr lang="en-US" sz="3000">
                <a:solidFill>
                  <a:srgbClr val="FFFFFF"/>
                </a:solidFill>
                <a:cs typeface="Mandali"/>
              </a:rPr>
              <a:t> దాని అయిదు స్తంభములను వాటి దిమ్మలను చేసి వాటి బోదెలకును వాటి పెండెబద్దలకును బంగారు రేకులను పొదిగించెను; వాటి అయిదు దిమ్మలు ఇత్తడివి.</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667000"/>
            <a:ext cx="11430000" cy="1270000"/>
          </a:xfrm>
        </p:spPr>
        <p:txBody>
          <a:bodyPr/>
          <a:lstStyle/>
          <a:p>
            <a:pPr algn="ctr"/>
            <a:r>
              <a:rPr lang="en-US" sz="5000" b="1">
                <a:solidFill>
                  <a:srgbClr val="FFFFFF"/>
                </a:solidFill>
                <a:cs typeface="Mandali"/>
              </a:rPr>
              <a:t>నిర్గమకాండము</a:t>
            </a:r>
          </a:p>
        </p:txBody>
      </p:sp>
      <p:sp>
        <p:nvSpPr>
          <p:cNvPr id="3" name="Subtitle 2"/>
          <p:cNvSpPr>
            <a:spLocks noGrp="1"/>
          </p:cNvSpPr>
          <p:nvPr>
            <p:ph type="subTitle" idx="1"/>
          </p:nvPr>
        </p:nvSpPr>
        <p:spPr>
          <a:xfrm>
            <a:off x="304800" y="4064000"/>
            <a:ext cx="11430000" cy="2540000"/>
          </a:xfrm>
        </p:spPr>
        <p:txBody>
          <a:bodyPr>
            <a:normAutofit lnSpcReduction="10000"/>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US" sz="3000" b="1">
                <a:solidFill>
                  <a:srgbClr val="FFFFFF"/>
                </a:solidFill>
                <a:cs typeface="Mandali"/>
              </a:rPr>
              <a:t>అధ్యాయము 37
పరిశుద్ధ గ్రంధము
www.TeluguBibleStudy.com</a:t>
            </a:r>
          </a:p>
        </p:txBody>
      </p:sp>
      <p:pic>
        <p:nvPicPr>
          <p:cNvPr id="4" name="Picture 4"/>
          <p:cNvPicPr>
            <a:picLocks noChangeAspect="1"/>
          </p:cNvPicPr>
          <p:nvPr/>
        </p:nvPicPr>
        <p:blipFill>
          <a:blip r:embed="rId2"/>
          <a:stretch>
            <a:fillRect/>
          </a:stretch>
        </p:blipFill>
        <p:spPr>
          <a:xfrm>
            <a:off x="4445000" y="127000"/>
            <a:ext cx="2540000" cy="2540000"/>
          </a:xfrm>
          <a:prstGeom prst="rect">
            <a:avLst/>
          </a:prstGeom>
        </p:spPr>
      </p:pic>
    </p:spTree>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37</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37:1</a:t>
            </a:r>
            <a:r>
              <a:rPr lang="en-US" sz="3000">
                <a:solidFill>
                  <a:srgbClr val="FFFFFF"/>
                </a:solidFill>
                <a:cs typeface="Mandali"/>
              </a:rPr>
              <a:t> మరియు బెసలేలు తుమ్మకఱ్ఱతో ఆ మందసమును చేసెను. దాని పొడుగు రెండు మూరలనర దాని వెడల్పు మూరెడునర దాని యెత్తు మూరెడునర.</a:t>
            </a:r>
          </a:p>
          <a:p>
            <a:pPr algn="just">
              <a:lnSpc>
                <a:spcPct val="150000"/>
              </a:lnSpc>
              <a:buNone/>
            </a:pPr>
            <a:r>
              <a:rPr lang="en-US" sz="3000" b="1">
                <a:solidFill>
                  <a:srgbClr val="FFFFFF"/>
                </a:solidFill>
                <a:cs typeface="Mandali"/>
              </a:rPr>
              <a:t>37:2</a:t>
            </a:r>
            <a:r>
              <a:rPr lang="en-US" sz="3000">
                <a:solidFill>
                  <a:srgbClr val="FFFFFF"/>
                </a:solidFill>
                <a:cs typeface="Mandali"/>
              </a:rPr>
              <a:t> లోపలను వెలుపలను దానికి మేలిమి బంగారు రేకు పొదిగించి దానికి చుట్టు బంగారు జవను చేసెను.</a:t>
            </a:r>
          </a:p>
          <a:p>
            <a:pPr algn="just">
              <a:lnSpc>
                <a:spcPct val="150000"/>
              </a:lnSpc>
              <a:buNone/>
            </a:pPr>
            <a:r>
              <a:rPr lang="en-US" sz="3000" b="1">
                <a:solidFill>
                  <a:srgbClr val="FFFFFF"/>
                </a:solidFill>
                <a:cs typeface="Mandali"/>
              </a:rPr>
              <a:t>37:3</a:t>
            </a:r>
            <a:r>
              <a:rPr lang="en-US" sz="3000">
                <a:solidFill>
                  <a:srgbClr val="FFFFFF"/>
                </a:solidFill>
                <a:cs typeface="Mandali"/>
              </a:rPr>
              <a:t> దానికి నాలుగు బంగారు ఉంగరములను పోతపోసి, ఒక ప్రక్కను రెండు ఉంగరములును ఎదుటి ప్రక్కను రెండు ఉంగరములుండునట్లు దాని నాలుగు కాళ్లకు వాటిని తగిలించెను. </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37</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37:4</a:t>
            </a:r>
            <a:r>
              <a:rPr lang="en-US" sz="3000">
                <a:solidFill>
                  <a:srgbClr val="FFFFFF"/>
                </a:solidFill>
                <a:cs typeface="Mandali"/>
              </a:rPr>
              <a:t> మరియు అతడు తుమ్మకఱ్ఱతో మోతకఱ్ఱలను చేసి వాటికి బంగారు రేకులను పొదిగించి</a:t>
            </a:r>
          </a:p>
          <a:p>
            <a:pPr algn="just">
              <a:lnSpc>
                <a:spcPct val="150000"/>
              </a:lnSpc>
              <a:buNone/>
            </a:pPr>
            <a:r>
              <a:rPr lang="en-US" sz="3000" b="1">
                <a:solidFill>
                  <a:srgbClr val="FFFFFF"/>
                </a:solidFill>
                <a:cs typeface="Mandali"/>
              </a:rPr>
              <a:t>37:5</a:t>
            </a:r>
            <a:r>
              <a:rPr lang="en-US" sz="3000">
                <a:solidFill>
                  <a:srgbClr val="FFFFFF"/>
                </a:solidFill>
                <a:cs typeface="Mandali"/>
              </a:rPr>
              <a:t> మందసమును మోయుటకు దాని ప్రక్కలమీది ఉంగరములలో ఆ మోతకఱ్ఱలను చొనిపెను.</a:t>
            </a:r>
          </a:p>
          <a:p>
            <a:pPr algn="just">
              <a:lnSpc>
                <a:spcPct val="150000"/>
              </a:lnSpc>
              <a:buNone/>
            </a:pPr>
            <a:r>
              <a:rPr lang="en-US" sz="3000" b="1">
                <a:solidFill>
                  <a:srgbClr val="FFFFFF"/>
                </a:solidFill>
                <a:cs typeface="Mandali"/>
              </a:rPr>
              <a:t>37:6</a:t>
            </a:r>
            <a:r>
              <a:rPr lang="en-US" sz="3000">
                <a:solidFill>
                  <a:srgbClr val="FFFFFF"/>
                </a:solidFill>
                <a:cs typeface="Mandali"/>
              </a:rPr>
              <a:t> మరియు అతడు మేలిమి బంగారుతో కరుణాపీఠమును చేసెను. దాని పొడుగు రెండు మూరలనర దాని వెడల్పు మూరెడునర;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37</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37:7</a:t>
            </a:r>
            <a:r>
              <a:rPr lang="en-US" sz="3000">
                <a:solidFill>
                  <a:srgbClr val="FFFFFF"/>
                </a:solidFill>
                <a:cs typeface="Mandali"/>
              </a:rPr>
              <a:t> మరియు రెండు బంగారు కెరూబులను చేసెను, కరుణాపీఠము యొక్క రెండు కొనలను వాటిని నకిషిపనిగా చేసెను.</a:t>
            </a:r>
          </a:p>
          <a:p>
            <a:pPr algn="just">
              <a:lnSpc>
                <a:spcPct val="150000"/>
              </a:lnSpc>
              <a:buNone/>
            </a:pPr>
            <a:r>
              <a:rPr lang="en-US" sz="3000" b="1">
                <a:solidFill>
                  <a:srgbClr val="FFFFFF"/>
                </a:solidFill>
                <a:cs typeface="Mandali"/>
              </a:rPr>
              <a:t>37:8</a:t>
            </a:r>
            <a:r>
              <a:rPr lang="en-US" sz="3000">
                <a:solidFill>
                  <a:srgbClr val="FFFFFF"/>
                </a:solidFill>
                <a:cs typeface="Mandali"/>
              </a:rPr>
              <a:t> ఒక్కొక్క కొనను ఒక్కొక్క కెరూబును కరుణాపీఠముతో ఏకాండముగా దాని రెండు కొనలమీద కెరూబులను చేసెను. </a:t>
            </a:r>
          </a:p>
          <a:p>
            <a:pPr algn="just">
              <a:lnSpc>
                <a:spcPct val="150000"/>
              </a:lnSpc>
              <a:buNone/>
            </a:pPr>
            <a:r>
              <a:rPr lang="en-US" sz="3000" b="1">
                <a:solidFill>
                  <a:srgbClr val="FFFFFF"/>
                </a:solidFill>
                <a:cs typeface="Mandali"/>
              </a:rPr>
              <a:t>37:9</a:t>
            </a:r>
            <a:r>
              <a:rPr lang="en-US" sz="3000">
                <a:solidFill>
                  <a:srgbClr val="FFFFFF"/>
                </a:solidFill>
                <a:cs typeface="Mandali"/>
              </a:rPr>
              <a:t> ఆ కెరూబులు పైకివిప్పిన రెక్కలుగలవై కరుణాపీఠమును తమ రెక్కలతో కప్పెను. కెరూబుల ముఖములు ఒకదానికిఒకటి ఎదురుగా ఉండెను; వాటి ముఖములు కరుణాపీఠము వైపుగా నుండెను.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37</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37:10</a:t>
            </a:r>
            <a:r>
              <a:rPr lang="en-US" sz="3000">
                <a:solidFill>
                  <a:srgbClr val="FFFFFF"/>
                </a:solidFill>
                <a:cs typeface="Mandali"/>
              </a:rPr>
              <a:t> మరియు అతడు తుమ్మకఱ్ఱతో బల్లను చేసెను. దాని పొడుగు రెండు మూరలు దాని వెడల్పు మూరెడు దాని యెత్తు మూరెడునర.</a:t>
            </a:r>
          </a:p>
          <a:p>
            <a:pPr algn="just">
              <a:lnSpc>
                <a:spcPct val="150000"/>
              </a:lnSpc>
              <a:buNone/>
            </a:pPr>
            <a:r>
              <a:rPr lang="en-US" sz="3000" b="1">
                <a:solidFill>
                  <a:srgbClr val="FFFFFF"/>
                </a:solidFill>
                <a:cs typeface="Mandali"/>
              </a:rPr>
              <a:t>37:11</a:t>
            </a:r>
            <a:r>
              <a:rPr lang="en-US" sz="3000">
                <a:solidFill>
                  <a:srgbClr val="FFFFFF"/>
                </a:solidFill>
                <a:cs typeface="Mandali"/>
              </a:rPr>
              <a:t> అతడు దానికి మేలిమి బంగారు రేకు పొదిగించి దానికి చుట్టు బంగారు జవను చేసెను;</a:t>
            </a:r>
          </a:p>
          <a:p>
            <a:pPr algn="just">
              <a:lnSpc>
                <a:spcPct val="150000"/>
              </a:lnSpc>
              <a:buNone/>
            </a:pPr>
            <a:r>
              <a:rPr lang="en-US" sz="3000" b="1">
                <a:solidFill>
                  <a:srgbClr val="FFFFFF"/>
                </a:solidFill>
                <a:cs typeface="Mandali"/>
              </a:rPr>
              <a:t>37:12</a:t>
            </a:r>
            <a:r>
              <a:rPr lang="en-US" sz="3000">
                <a:solidFill>
                  <a:srgbClr val="FFFFFF"/>
                </a:solidFill>
                <a:cs typeface="Mandali"/>
              </a:rPr>
              <a:t> దానికి చుట్టు బెత్తెడు బద్దెచేసి దాని బద్దెపైని చుట్టు బంగారు జవను చేసెను.</a:t>
            </a:r>
          </a:p>
          <a:p>
            <a:pPr algn="just">
              <a:lnSpc>
                <a:spcPct val="150000"/>
              </a:lnSpc>
              <a:buNone/>
            </a:pPr>
            <a:r>
              <a:rPr lang="en-US" sz="3000" b="1">
                <a:solidFill>
                  <a:srgbClr val="FFFFFF"/>
                </a:solidFill>
                <a:cs typeface="Mandali"/>
              </a:rPr>
              <a:t>37:13</a:t>
            </a:r>
            <a:r>
              <a:rPr lang="en-US" sz="3000">
                <a:solidFill>
                  <a:srgbClr val="FFFFFF"/>
                </a:solidFill>
                <a:cs typeface="Mandali"/>
              </a:rPr>
              <a:t> దానికి నాలుగు బంగారు ఉంగరములను పోతపోసి దాని నాలుగు కాళ్లకుండిన నాలుగు మూలలయందు ఆ ఉంగరములను వేసెను.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37</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37:14</a:t>
            </a:r>
            <a:r>
              <a:rPr lang="en-US" sz="3000">
                <a:solidFill>
                  <a:srgbClr val="FFFFFF"/>
                </a:solidFill>
                <a:cs typeface="Mandali"/>
              </a:rPr>
              <a:t> బల్లను మోయుటకు మోతకఱ్ఱలుండు ఆ ఉంగరములు దాని బద్దెకు సమీపముగా నుండెను.</a:t>
            </a:r>
          </a:p>
          <a:p>
            <a:pPr algn="just">
              <a:lnSpc>
                <a:spcPct val="150000"/>
              </a:lnSpc>
              <a:buNone/>
            </a:pPr>
            <a:r>
              <a:rPr lang="en-US" sz="3000" b="1">
                <a:solidFill>
                  <a:srgbClr val="FFFFFF"/>
                </a:solidFill>
                <a:cs typeface="Mandali"/>
              </a:rPr>
              <a:t>37:15</a:t>
            </a:r>
            <a:r>
              <a:rPr lang="en-US" sz="3000">
                <a:solidFill>
                  <a:srgbClr val="FFFFFF"/>
                </a:solidFill>
                <a:cs typeface="Mandali"/>
              </a:rPr>
              <a:t> బల్లను మోయుటకు తుమ్మకఱ్ఱతో మోతకఱ్ఱలను చేసి వాటికి బంగారు రేకులు పొదిగించెను.</a:t>
            </a:r>
          </a:p>
          <a:p>
            <a:pPr algn="just">
              <a:lnSpc>
                <a:spcPct val="150000"/>
              </a:lnSpc>
              <a:buNone/>
            </a:pPr>
            <a:r>
              <a:rPr lang="en-US" sz="3000" b="1">
                <a:solidFill>
                  <a:srgbClr val="FFFFFF"/>
                </a:solidFill>
                <a:cs typeface="Mandali"/>
              </a:rPr>
              <a:t>37:16</a:t>
            </a:r>
            <a:r>
              <a:rPr lang="en-US" sz="3000">
                <a:solidFill>
                  <a:srgbClr val="FFFFFF"/>
                </a:solidFill>
                <a:cs typeface="Mandali"/>
              </a:rPr>
              <a:t> మరియు నతడు బల్లమీదనుండు దాని ఉపకరణములను, అనగా దాని గంగాళములను దాని ధూపకలశములను దాని గిన్నెలను తర్పణము చేయుటకు దాని పాత్రలను మేలిమి బంగారుతో చేసెను.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37</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37:17</a:t>
            </a:r>
            <a:r>
              <a:rPr lang="en-US" sz="3000">
                <a:solidFill>
                  <a:srgbClr val="FFFFFF"/>
                </a:solidFill>
                <a:cs typeface="Mandali"/>
              </a:rPr>
              <a:t> అతడు మేలిమి బంగారుతో దీపవృక్షమును చేసెను. ఆ దీపవృక్షమును దాని ప్రకాండమును దాని కొమ్మను నకిషిపనిగా చేసెను. దాని కలశములు మొగ్గలు పువ్వులు ఏకాండమైనవి.</a:t>
            </a:r>
          </a:p>
          <a:p>
            <a:pPr algn="just">
              <a:lnSpc>
                <a:spcPct val="150000"/>
              </a:lnSpc>
              <a:buNone/>
            </a:pPr>
            <a:r>
              <a:rPr lang="en-US" sz="3000" b="1">
                <a:solidFill>
                  <a:srgbClr val="FFFFFF"/>
                </a:solidFill>
                <a:cs typeface="Mandali"/>
              </a:rPr>
              <a:t>37:18</a:t>
            </a:r>
            <a:r>
              <a:rPr lang="en-US" sz="3000">
                <a:solidFill>
                  <a:srgbClr val="FFFFFF"/>
                </a:solidFill>
                <a:cs typeface="Mandali"/>
              </a:rPr>
              <a:t> దీపవృక్షము యొక్క ఇరుప్రక్కలనుండి మూడేసి కొమ్మలు అట్లు దాని ప్రక్కలనుండి ఆరు కొమ్మలు బయలుదేరినవి.</a:t>
            </a:r>
          </a:p>
          <a:p>
            <a:pPr algn="just">
              <a:lnSpc>
                <a:spcPct val="150000"/>
              </a:lnSpc>
              <a:buNone/>
            </a:pPr>
            <a:r>
              <a:rPr lang="en-US" sz="3000" b="1">
                <a:solidFill>
                  <a:srgbClr val="FFFFFF"/>
                </a:solidFill>
                <a:cs typeface="Mandali"/>
              </a:rPr>
              <a:t>37:19</a:t>
            </a:r>
            <a:r>
              <a:rPr lang="en-US" sz="3000">
                <a:solidFill>
                  <a:srgbClr val="FFFFFF"/>
                </a:solidFill>
                <a:cs typeface="Mandali"/>
              </a:rPr>
              <a:t> ఒక కొమ్మలో మొగ్గలు పువ్వులు గల బాదము రూపమైన మూడు కలశములు, రెండవ కొమ్మలో మొగ్గలు పువ్వులు గల బాదము రూపమైన మూడు కలశములు; అట్లు దీపవృక్షమునుండి బయలుదేరిన ఆరు కొమ్మలకు ఉండెను.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37</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37:20</a:t>
            </a:r>
            <a:r>
              <a:rPr lang="en-US" sz="3000">
                <a:solidFill>
                  <a:srgbClr val="FFFFFF"/>
                </a:solidFill>
                <a:cs typeface="Mandali"/>
              </a:rPr>
              <a:t> మరియు దీపవృక్షమందు దాని మొగ్గలు దాని పువ్వులు గల బాదము రూపమైన నాలుగు కలశములుండెను.</a:t>
            </a:r>
          </a:p>
          <a:p>
            <a:pPr algn="just">
              <a:lnSpc>
                <a:spcPct val="150000"/>
              </a:lnSpc>
              <a:buNone/>
            </a:pPr>
            <a:r>
              <a:rPr lang="en-US" sz="3000" b="1">
                <a:solidFill>
                  <a:srgbClr val="FFFFFF"/>
                </a:solidFill>
                <a:cs typeface="Mandali"/>
              </a:rPr>
              <a:t>37:21</a:t>
            </a:r>
            <a:r>
              <a:rPr lang="en-US" sz="3000">
                <a:solidFill>
                  <a:srgbClr val="FFFFFF"/>
                </a:solidFill>
                <a:cs typeface="Mandali"/>
              </a:rPr>
              <a:t> దీపవృక్షమునుండి బయలుదేరు ఆరు కొమ్మలలో రెండేసి కొమ్మలక్రింద ఏకాండమైన మొగ్గయు నుండెను.</a:t>
            </a:r>
          </a:p>
          <a:p>
            <a:pPr algn="just">
              <a:lnSpc>
                <a:spcPct val="150000"/>
              </a:lnSpc>
              <a:buNone/>
            </a:pPr>
            <a:r>
              <a:rPr lang="en-US" sz="3000" b="1">
                <a:solidFill>
                  <a:srgbClr val="FFFFFF"/>
                </a:solidFill>
                <a:cs typeface="Mandali"/>
              </a:rPr>
              <a:t>37:22</a:t>
            </a:r>
            <a:r>
              <a:rPr lang="en-US" sz="3000">
                <a:solidFill>
                  <a:srgbClr val="FFFFFF"/>
                </a:solidFill>
                <a:cs typeface="Mandali"/>
              </a:rPr>
              <a:t> వాటి మొగ్గలు వాటి కొమ్మలు ఏకాండమైనవి; అదంతయు ఏకాండమైనదై మేలిమి బంగారుతో నకిషిపనిగా చేయబడెను.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37</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37:23</a:t>
            </a:r>
            <a:r>
              <a:rPr lang="en-US" sz="3000">
                <a:solidFill>
                  <a:srgbClr val="FFFFFF"/>
                </a:solidFill>
                <a:cs typeface="Mandali"/>
              </a:rPr>
              <a:t> మరియు అతడు దాని యేడు ప్రదీపములను దాని కత్తెరను దాని పట్టుకారును దాని కత్తెరచిప్పను మేలిమి బంగారుతో చేసెను.</a:t>
            </a:r>
          </a:p>
          <a:p>
            <a:pPr algn="just">
              <a:lnSpc>
                <a:spcPct val="150000"/>
              </a:lnSpc>
              <a:buNone/>
            </a:pPr>
            <a:r>
              <a:rPr lang="en-US" sz="3000" b="1">
                <a:solidFill>
                  <a:srgbClr val="FFFFFF"/>
                </a:solidFill>
                <a:cs typeface="Mandali"/>
              </a:rPr>
              <a:t>37:24</a:t>
            </a:r>
            <a:r>
              <a:rPr lang="en-US" sz="3000">
                <a:solidFill>
                  <a:srgbClr val="FFFFFF"/>
                </a:solidFill>
                <a:cs typeface="Mandali"/>
              </a:rPr>
              <a:t> దానిని దాని ఉపకరణములన్నిటిని నలుబది వీసెల మేలిమి బంగారుతో చేసెను.</a:t>
            </a:r>
          </a:p>
          <a:p>
            <a:pPr algn="just">
              <a:lnSpc>
                <a:spcPct val="150000"/>
              </a:lnSpc>
              <a:buNone/>
            </a:pPr>
            <a:r>
              <a:rPr lang="en-US" sz="3000" b="1">
                <a:solidFill>
                  <a:srgbClr val="FFFFFF"/>
                </a:solidFill>
                <a:cs typeface="Mandali"/>
              </a:rPr>
              <a:t>37:25</a:t>
            </a:r>
            <a:r>
              <a:rPr lang="en-US" sz="3000">
                <a:solidFill>
                  <a:srgbClr val="FFFFFF"/>
                </a:solidFill>
                <a:cs typeface="Mandali"/>
              </a:rPr>
              <a:t> మరియు అతడు తుమ్మకఱ్ఱతో ధూపవేదికను చేసెను. దాని పొడుగు మూరెడు దాని వెడల్పు మూరెడు, అది చచ్చౌకముగా నుండెను. దాని యెత్తు రెండు మూరలు దాని కొమ్ములు ఏకాండమైనవి.</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5</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5:4</a:t>
            </a:r>
            <a:r>
              <a:rPr lang="en-US" sz="3000">
                <a:solidFill>
                  <a:srgbClr val="FFFFFF"/>
                </a:solidFill>
                <a:cs typeface="Mandali"/>
              </a:rPr>
              <a:t> అందుకు ఐగుప్తు రాజు మోషే అహరోనూ, ఈ జనులు తమ పనులను చేయకుండ మీరేల ఆపుచున్నారు? మీ బరువులు మోయుటకు పొండనెను.</a:t>
            </a:r>
          </a:p>
          <a:p>
            <a:pPr algn="just">
              <a:lnSpc>
                <a:spcPct val="150000"/>
              </a:lnSpc>
              <a:buNone/>
            </a:pPr>
            <a:r>
              <a:rPr lang="en-US" sz="3000" b="1">
                <a:solidFill>
                  <a:srgbClr val="FFFFFF"/>
                </a:solidFill>
                <a:cs typeface="Mandali"/>
              </a:rPr>
              <a:t>5:5</a:t>
            </a:r>
            <a:r>
              <a:rPr lang="en-US" sz="3000">
                <a:solidFill>
                  <a:srgbClr val="FFFFFF"/>
                </a:solidFill>
                <a:cs typeface="Mandali"/>
              </a:rPr>
              <a:t> మరియు ఫరో ఇదిగో ఈ జనము ఇప్పుడు విస్తరించియున్నది; వారు తమ బరువులను విడిచి తీరికగా నుండునట్లు మీరు చేయుచున్నారని వారితో అనెను.</a:t>
            </a:r>
          </a:p>
          <a:p>
            <a:pPr algn="just">
              <a:lnSpc>
                <a:spcPct val="150000"/>
              </a:lnSpc>
              <a:buNone/>
            </a:pPr>
            <a:r>
              <a:rPr lang="en-US" sz="3000" b="1">
                <a:solidFill>
                  <a:srgbClr val="FFFFFF"/>
                </a:solidFill>
                <a:cs typeface="Mandali"/>
              </a:rPr>
              <a:t>5:6</a:t>
            </a:r>
            <a:r>
              <a:rPr lang="en-US" sz="3000">
                <a:solidFill>
                  <a:srgbClr val="FFFFFF"/>
                </a:solidFill>
                <a:cs typeface="Mandali"/>
              </a:rPr>
              <a:t> ఆ దినమున ఫరో ప్రజలపైనున్న కార్యనియామకులకును వారి నాయకులకును ఇట్లు ఆజ్ఞాపించెను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37</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37:26</a:t>
            </a:r>
            <a:r>
              <a:rPr lang="en-US" sz="3000">
                <a:solidFill>
                  <a:srgbClr val="FFFFFF"/>
                </a:solidFill>
                <a:cs typeface="Mandali"/>
              </a:rPr>
              <a:t> దానికి, అనగా దాని కప్పుకును దాని నాలుగు ప్రక్కలకును దాని కొమ్ములకును మేలిమి బంగారు రేకులు పొదిగించి దానికి చుట్టు బంగారు జవను చేసెను. </a:t>
            </a:r>
          </a:p>
          <a:p>
            <a:pPr algn="just">
              <a:lnSpc>
                <a:spcPct val="150000"/>
              </a:lnSpc>
              <a:buNone/>
            </a:pPr>
            <a:r>
              <a:rPr lang="en-US" sz="3000" b="1">
                <a:solidFill>
                  <a:srgbClr val="FFFFFF"/>
                </a:solidFill>
                <a:cs typeface="Mandali"/>
              </a:rPr>
              <a:t>37:27</a:t>
            </a:r>
            <a:r>
              <a:rPr lang="en-US" sz="3000">
                <a:solidFill>
                  <a:srgbClr val="FFFFFF"/>
                </a:solidFill>
                <a:cs typeface="Mandali"/>
              </a:rPr>
              <a:t> దాని మోయు మోతకఱ్ఱలకు స్థలములుగా దానికి రెండు ఉంగరములను బంగారుతో చేసి దాని రెండు ప్రక్కలయందు దాని రెండు మూలలయందు దాని జవకు దిగువను వాటిని వేసెను.</a:t>
            </a:r>
          </a:p>
          <a:p>
            <a:pPr algn="just">
              <a:lnSpc>
                <a:spcPct val="150000"/>
              </a:lnSpc>
              <a:buNone/>
            </a:pPr>
            <a:r>
              <a:rPr lang="en-US" sz="3000" b="1">
                <a:solidFill>
                  <a:srgbClr val="FFFFFF"/>
                </a:solidFill>
                <a:cs typeface="Mandali"/>
              </a:rPr>
              <a:t>37:28</a:t>
            </a:r>
            <a:r>
              <a:rPr lang="en-US" sz="3000">
                <a:solidFill>
                  <a:srgbClr val="FFFFFF"/>
                </a:solidFill>
                <a:cs typeface="Mandali"/>
              </a:rPr>
              <a:t> దాని మోతకఱ్ఱలను తుమ్మకఱ్ఱతో చేసి వాటికి బంగారు రేకులను తాపెను.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37</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37:29</a:t>
            </a:r>
            <a:r>
              <a:rPr lang="en-US" sz="3000">
                <a:solidFill>
                  <a:srgbClr val="FFFFFF"/>
                </a:solidFill>
                <a:cs typeface="Mandali"/>
              </a:rPr>
              <a:t> అతడు పరిశుద్ధమైన అభిషేకతైలమును స్వచ్ఛమైన పరిమళ ధూపద్రవ్యమును పరిమళ ద్రవ్యముల మేళకునిచేత చేయించెను.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667000"/>
            <a:ext cx="11430000" cy="1270000"/>
          </a:xfrm>
        </p:spPr>
        <p:txBody>
          <a:bodyPr/>
          <a:lstStyle/>
          <a:p>
            <a:pPr algn="ctr"/>
            <a:r>
              <a:rPr lang="en-US" sz="5000" b="1">
                <a:solidFill>
                  <a:srgbClr val="FFFFFF"/>
                </a:solidFill>
                <a:cs typeface="Mandali"/>
              </a:rPr>
              <a:t>నిర్గమకాండము</a:t>
            </a:r>
          </a:p>
        </p:txBody>
      </p:sp>
      <p:sp>
        <p:nvSpPr>
          <p:cNvPr id="3" name="Subtitle 2"/>
          <p:cNvSpPr>
            <a:spLocks noGrp="1"/>
          </p:cNvSpPr>
          <p:nvPr>
            <p:ph type="subTitle" idx="1"/>
          </p:nvPr>
        </p:nvSpPr>
        <p:spPr>
          <a:xfrm>
            <a:off x="304800" y="4064000"/>
            <a:ext cx="11430000" cy="2540000"/>
          </a:xfrm>
        </p:spPr>
        <p:txBody>
          <a:bodyPr>
            <a:normAutofit lnSpcReduction="10000"/>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US" sz="3000" b="1">
                <a:solidFill>
                  <a:srgbClr val="FFFFFF"/>
                </a:solidFill>
                <a:cs typeface="Mandali"/>
              </a:rPr>
              <a:t>అధ్యాయము 38
పరిశుద్ధ గ్రంధము
www.TeluguBibleStudy.com</a:t>
            </a:r>
          </a:p>
        </p:txBody>
      </p:sp>
      <p:pic>
        <p:nvPicPr>
          <p:cNvPr id="4" name="Picture 4"/>
          <p:cNvPicPr>
            <a:picLocks noChangeAspect="1"/>
          </p:cNvPicPr>
          <p:nvPr/>
        </p:nvPicPr>
        <p:blipFill>
          <a:blip r:embed="rId2"/>
          <a:stretch>
            <a:fillRect/>
          </a:stretch>
        </p:blipFill>
        <p:spPr>
          <a:xfrm>
            <a:off x="4445000" y="127000"/>
            <a:ext cx="2540000" cy="2540000"/>
          </a:xfrm>
          <a:prstGeom prst="rect">
            <a:avLst/>
          </a:prstGeom>
        </p:spPr>
      </p:pic>
    </p:spTree>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38</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38:1</a:t>
            </a:r>
            <a:r>
              <a:rPr lang="en-US" sz="3000">
                <a:solidFill>
                  <a:srgbClr val="FFFFFF"/>
                </a:solidFill>
                <a:cs typeface="Mandali"/>
              </a:rPr>
              <a:t> మరియు అతడు తుమ్మకఱ్ఱతో దహనబలిపీఠమును చేసెను. దాని పొడుగు అయిదు మూరలు దాని వెడల్పు అయిదు మూరలు, అది చచ్చౌకమైనది. దాని యెత్తు మూడు మూరలు దాని నాలుగు మూలలను కొమ్ములను చేసెను.</a:t>
            </a:r>
          </a:p>
          <a:p>
            <a:pPr algn="just">
              <a:lnSpc>
                <a:spcPct val="150000"/>
              </a:lnSpc>
              <a:buNone/>
            </a:pPr>
            <a:r>
              <a:rPr lang="en-US" sz="3000" b="1">
                <a:solidFill>
                  <a:srgbClr val="FFFFFF"/>
                </a:solidFill>
                <a:cs typeface="Mandali"/>
              </a:rPr>
              <a:t>38:2</a:t>
            </a:r>
            <a:r>
              <a:rPr lang="en-US" sz="3000">
                <a:solidFill>
                  <a:srgbClr val="FFFFFF"/>
                </a:solidFill>
                <a:cs typeface="Mandali"/>
              </a:rPr>
              <a:t> దాని కొమ్ములు దానితో ఏకాండమైనవి; దానికి ఇత్తడిరేకు పొదిగించెను.</a:t>
            </a:r>
          </a:p>
          <a:p>
            <a:pPr algn="just">
              <a:lnSpc>
                <a:spcPct val="150000"/>
              </a:lnSpc>
              <a:buNone/>
            </a:pPr>
            <a:r>
              <a:rPr lang="en-US" sz="3000" b="1">
                <a:solidFill>
                  <a:srgbClr val="FFFFFF"/>
                </a:solidFill>
                <a:cs typeface="Mandali"/>
              </a:rPr>
              <a:t>38:3</a:t>
            </a:r>
            <a:r>
              <a:rPr lang="en-US" sz="3000">
                <a:solidFill>
                  <a:srgbClr val="FFFFFF"/>
                </a:solidFill>
                <a:cs typeface="Mandali"/>
              </a:rPr>
              <a:t> అతడు ఆ బలిపీఠ సంబంధమైన ఉపకరణములన్నిటిని, అనగా దాని బిందెలను దాని గరిటెలను దాని గిన్నెలను దాని ముండ్లను దాని అగ్నిపాత్రలను చేసెను. దాని ఉపకరణములన్నిటిని ఇత్తడితో చేసెను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38</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38:4</a:t>
            </a:r>
            <a:r>
              <a:rPr lang="en-US" sz="3000">
                <a:solidFill>
                  <a:srgbClr val="FFFFFF"/>
                </a:solidFill>
                <a:cs typeface="Mandali"/>
              </a:rPr>
              <a:t> ఆ బలిపీఠము నిమిత్తము దాని జవక్రింద దాని నడిమివరకు లోతుగానున్న వలవంటి ఇత్తడి జల్లెడను చేసెను.</a:t>
            </a:r>
          </a:p>
          <a:p>
            <a:pPr algn="just">
              <a:lnSpc>
                <a:spcPct val="150000"/>
              </a:lnSpc>
              <a:buNone/>
            </a:pPr>
            <a:r>
              <a:rPr lang="en-US" sz="3000" b="1">
                <a:solidFill>
                  <a:srgbClr val="FFFFFF"/>
                </a:solidFill>
                <a:cs typeface="Mandali"/>
              </a:rPr>
              <a:t>38:5</a:t>
            </a:r>
            <a:r>
              <a:rPr lang="en-US" sz="3000">
                <a:solidFill>
                  <a:srgbClr val="FFFFFF"/>
                </a:solidFill>
                <a:cs typeface="Mandali"/>
              </a:rPr>
              <a:t> మరియు అతడు ఆ యిత్తడి జల్లెడయొక్క నాలుగు మూలలలో దాని మోతకఱ్ఱలుండు నాలుగు ఉంగరములను పోతపోసెను.</a:t>
            </a:r>
          </a:p>
          <a:p>
            <a:pPr algn="just">
              <a:lnSpc>
                <a:spcPct val="150000"/>
              </a:lnSpc>
              <a:buNone/>
            </a:pPr>
            <a:r>
              <a:rPr lang="en-US" sz="3000" b="1">
                <a:solidFill>
                  <a:srgbClr val="FFFFFF"/>
                </a:solidFill>
                <a:cs typeface="Mandali"/>
              </a:rPr>
              <a:t>38:6</a:t>
            </a:r>
            <a:r>
              <a:rPr lang="en-US" sz="3000">
                <a:solidFill>
                  <a:srgbClr val="FFFFFF"/>
                </a:solidFill>
                <a:cs typeface="Mandali"/>
              </a:rPr>
              <a:t> ఆ మోతకఱ్ఱలను తుమ్మకఱ్ఱతో చేసి వాటికి రాగి రేకులు పొదిగించెను.</a:t>
            </a:r>
          </a:p>
          <a:p>
            <a:pPr algn="just">
              <a:lnSpc>
                <a:spcPct val="150000"/>
              </a:lnSpc>
              <a:buNone/>
            </a:pPr>
            <a:r>
              <a:rPr lang="en-US" sz="3000" b="1">
                <a:solidFill>
                  <a:srgbClr val="FFFFFF"/>
                </a:solidFill>
                <a:cs typeface="Mandali"/>
              </a:rPr>
              <a:t>38:7</a:t>
            </a:r>
            <a:r>
              <a:rPr lang="en-US" sz="3000">
                <a:solidFill>
                  <a:srgbClr val="FFFFFF"/>
                </a:solidFill>
                <a:cs typeface="Mandali"/>
              </a:rPr>
              <a:t> ఆ బలిపీఠమును మోయుటకు దాని ప్రక్కలనున్న ఉంగరములలో ఆ మోతకఱ్ఱలు చొనిపెను; పలకలతో బలిపీఠమును గుల్లగా చేసెను.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38</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38:8</a:t>
            </a:r>
            <a:r>
              <a:rPr lang="en-US" sz="3000">
                <a:solidFill>
                  <a:srgbClr val="FFFFFF"/>
                </a:solidFill>
                <a:cs typeface="Mandali"/>
              </a:rPr>
              <a:t> అతడు ప్రత్యక్షపు గుడారముయొక్క ద్వారమున సేవింపవచ్చిన సేవకురాండ్ర అద్దములతో ఇత్తడి గంగాళమును దాని ఇత్తడి పీటను చేసెను.</a:t>
            </a:r>
          </a:p>
          <a:p>
            <a:pPr algn="just">
              <a:lnSpc>
                <a:spcPct val="150000"/>
              </a:lnSpc>
              <a:buNone/>
            </a:pPr>
            <a:r>
              <a:rPr lang="en-US" sz="3000" b="1">
                <a:solidFill>
                  <a:srgbClr val="FFFFFF"/>
                </a:solidFill>
                <a:cs typeface="Mandali"/>
              </a:rPr>
              <a:t>38:9</a:t>
            </a:r>
            <a:r>
              <a:rPr lang="en-US" sz="3000">
                <a:solidFill>
                  <a:srgbClr val="FFFFFF"/>
                </a:solidFill>
                <a:cs typeface="Mandali"/>
              </a:rPr>
              <a:t> మరియు అతడు ఆవరణము చేసెను. కుడివైపున, అనగా దక్షిణదిక్కున నూరు మూరల పొడుగు గలవియు పేనిన సన్ననారవియునైన తెరలుండెను.</a:t>
            </a:r>
          </a:p>
          <a:p>
            <a:pPr algn="just">
              <a:lnSpc>
                <a:spcPct val="150000"/>
              </a:lnSpc>
              <a:buNone/>
            </a:pPr>
            <a:r>
              <a:rPr lang="en-US" sz="3000" b="1">
                <a:solidFill>
                  <a:srgbClr val="FFFFFF"/>
                </a:solidFill>
                <a:cs typeface="Mandali"/>
              </a:rPr>
              <a:t>38:10</a:t>
            </a:r>
            <a:r>
              <a:rPr lang="en-US" sz="3000">
                <a:solidFill>
                  <a:srgbClr val="FFFFFF"/>
                </a:solidFill>
                <a:cs typeface="Mandali"/>
              </a:rPr>
              <a:t> వాటి స్తంభములు ఇరువది వాటి ఇత్తడి దిమ్మలు ఇరువది. ఆ స్తంభముల వంకులును వాటి పెండెబద్దలును వెండివి.</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38</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38:11</a:t>
            </a:r>
            <a:r>
              <a:rPr lang="en-US" sz="3000">
                <a:solidFill>
                  <a:srgbClr val="FFFFFF"/>
                </a:solidFill>
                <a:cs typeface="Mandali"/>
              </a:rPr>
              <a:t> ఉత్తరదిక్కుననున్న తెరలు నూరు మూరలవి; వాటి స్తంభములు ఇరువది, వాటి యిత్తడి దిమ్మలు ఇరువది, ఆ స్తంభముల వంకులును వాటి పెండెబద్దలును వెండివి.</a:t>
            </a:r>
          </a:p>
          <a:p>
            <a:pPr algn="just">
              <a:lnSpc>
                <a:spcPct val="150000"/>
              </a:lnSpc>
              <a:buNone/>
            </a:pPr>
            <a:r>
              <a:rPr lang="en-US" sz="3000" b="1">
                <a:solidFill>
                  <a:srgbClr val="FFFFFF"/>
                </a:solidFill>
                <a:cs typeface="Mandali"/>
              </a:rPr>
              <a:t>38:12</a:t>
            </a:r>
            <a:r>
              <a:rPr lang="en-US" sz="3000">
                <a:solidFill>
                  <a:srgbClr val="FFFFFF"/>
                </a:solidFill>
                <a:cs typeface="Mandali"/>
              </a:rPr>
              <a:t> పడమటిదిక్కున తెరలు ఏబది మూరలవి; వాటి స్తంభములు పది, వాటి దిమ్మలు పది, ఆ స్తంభముల వంకులును వాటి పెండెబద్దలును వెండివి.</a:t>
            </a:r>
          </a:p>
          <a:p>
            <a:pPr algn="just">
              <a:lnSpc>
                <a:spcPct val="150000"/>
              </a:lnSpc>
              <a:buNone/>
            </a:pPr>
            <a:r>
              <a:rPr lang="en-US" sz="3000" b="1">
                <a:solidFill>
                  <a:srgbClr val="FFFFFF"/>
                </a:solidFill>
                <a:cs typeface="Mandali"/>
              </a:rPr>
              <a:t>38:13</a:t>
            </a:r>
            <a:r>
              <a:rPr lang="en-US" sz="3000">
                <a:solidFill>
                  <a:srgbClr val="FFFFFF"/>
                </a:solidFill>
                <a:cs typeface="Mandali"/>
              </a:rPr>
              <a:t> తూర్పువైపున, అనగా ఉదయపు దిక్కున ఏబది మూరలు;</a:t>
            </a:r>
          </a:p>
          <a:p>
            <a:pPr algn="just">
              <a:lnSpc>
                <a:spcPct val="150000"/>
              </a:lnSpc>
              <a:buNone/>
            </a:pPr>
            <a:r>
              <a:rPr lang="en-US" sz="3000" b="1">
                <a:solidFill>
                  <a:srgbClr val="FFFFFF"/>
                </a:solidFill>
                <a:cs typeface="Mandali"/>
              </a:rPr>
              <a:t>38:14</a:t>
            </a:r>
            <a:r>
              <a:rPr lang="en-US" sz="3000">
                <a:solidFill>
                  <a:srgbClr val="FFFFFF"/>
                </a:solidFill>
                <a:cs typeface="Mandali"/>
              </a:rPr>
              <a:t> ద్వారముయొక్క ఒక ప్రక్కను తెరలు పదునైదు మూరలవి; వాటి స్తంభములు మూడు వాటి దిమ్మలు మూడు.</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38</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38:15</a:t>
            </a:r>
            <a:r>
              <a:rPr lang="en-US" sz="3000">
                <a:solidFill>
                  <a:srgbClr val="FFFFFF"/>
                </a:solidFill>
                <a:cs typeface="Mandali"/>
              </a:rPr>
              <a:t> అట్లు రెండవ ప్రక్కను, అనగా ఇరు ప్రక్కలను ఆవరణ ద్వారమునకు పదునైదు మూరల తెరలు ఉండెను; వాటి స్తంభములు మూడు వాటి దిమ్మలు మూడు.</a:t>
            </a:r>
          </a:p>
          <a:p>
            <a:pPr algn="just">
              <a:lnSpc>
                <a:spcPct val="150000"/>
              </a:lnSpc>
              <a:buNone/>
            </a:pPr>
            <a:r>
              <a:rPr lang="en-US" sz="3000" b="1">
                <a:solidFill>
                  <a:srgbClr val="FFFFFF"/>
                </a:solidFill>
                <a:cs typeface="Mandali"/>
              </a:rPr>
              <a:t>38:16</a:t>
            </a:r>
            <a:r>
              <a:rPr lang="en-US" sz="3000">
                <a:solidFill>
                  <a:srgbClr val="FFFFFF"/>
                </a:solidFill>
                <a:cs typeface="Mandali"/>
              </a:rPr>
              <a:t> ఆవరణము చుట్టునున్న దాని తెరలన్నియు పేనిన సన్ననారవి.</a:t>
            </a:r>
          </a:p>
          <a:p>
            <a:pPr algn="just">
              <a:lnSpc>
                <a:spcPct val="150000"/>
              </a:lnSpc>
              <a:buNone/>
            </a:pPr>
            <a:r>
              <a:rPr lang="en-US" sz="3000" b="1">
                <a:solidFill>
                  <a:srgbClr val="FFFFFF"/>
                </a:solidFill>
                <a:cs typeface="Mandali"/>
              </a:rPr>
              <a:t>38:17</a:t>
            </a:r>
            <a:r>
              <a:rPr lang="en-US" sz="3000">
                <a:solidFill>
                  <a:srgbClr val="FFFFFF"/>
                </a:solidFill>
                <a:cs typeface="Mandali"/>
              </a:rPr>
              <a:t> స్తంభముల దిమ్మలు రాగివి, స్తంభముల వంకులును వాటి పెండెబద్దలును వెండివి. వాటి బోదెలకు వెండి రేకులు పొదిగింపబడెను. ఆవరణపు స్తంభములన్నియు వెండి బద్దలతో కూర్పబడెను.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38</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38:18</a:t>
            </a:r>
            <a:r>
              <a:rPr lang="en-US" sz="3000">
                <a:solidFill>
                  <a:srgbClr val="FFFFFF"/>
                </a:solidFill>
                <a:cs typeface="Mandali"/>
              </a:rPr>
              <a:t> ఆవరణ ద్వారపు తెర నీల ధూమ్ర రక్తవర్ణములు గలదియు పేనిన సన్ననారతో చేయబడినదియునైన బుటాపనిది. దాని పొడుగు ఇరువది మూరలు; దాని యెత్తు, అనగా వెడల్పు ఆవరణ తెరలతో సరిగా, అయిదు మూరలు.</a:t>
            </a:r>
          </a:p>
          <a:p>
            <a:pPr algn="just">
              <a:lnSpc>
                <a:spcPct val="150000"/>
              </a:lnSpc>
              <a:buNone/>
            </a:pPr>
            <a:r>
              <a:rPr lang="en-US" sz="3000" b="1">
                <a:solidFill>
                  <a:srgbClr val="FFFFFF"/>
                </a:solidFill>
                <a:cs typeface="Mandali"/>
              </a:rPr>
              <a:t>38:19</a:t>
            </a:r>
            <a:r>
              <a:rPr lang="en-US" sz="3000">
                <a:solidFill>
                  <a:srgbClr val="FFFFFF"/>
                </a:solidFill>
                <a:cs typeface="Mandali"/>
              </a:rPr>
              <a:t> వాటి స్తంభములు నాలుగు, వాటి ఇత్తడి దిమ్మలు నాలుగు. వాటి వంకులు వెండివి.</a:t>
            </a:r>
          </a:p>
          <a:p>
            <a:pPr algn="just">
              <a:lnSpc>
                <a:spcPct val="150000"/>
              </a:lnSpc>
              <a:buNone/>
            </a:pPr>
            <a:r>
              <a:rPr lang="en-US" sz="3000" b="1">
                <a:solidFill>
                  <a:srgbClr val="FFFFFF"/>
                </a:solidFill>
                <a:cs typeface="Mandali"/>
              </a:rPr>
              <a:t>38:20</a:t>
            </a:r>
            <a:r>
              <a:rPr lang="en-US" sz="3000">
                <a:solidFill>
                  <a:srgbClr val="FFFFFF"/>
                </a:solidFill>
                <a:cs typeface="Mandali"/>
              </a:rPr>
              <a:t> వాటి బోదెలకు వెండి రేకు పొదిగింపబడెను, వాటి పెండెబద్దలు వెండివి, మందిరమునకును దాని చుట్టునున్న ఆవరణమునకును చేయబడిన మేకులన్నియు ఇత్తడివి.</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38</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38:21</a:t>
            </a:r>
            <a:r>
              <a:rPr lang="en-US" sz="3000">
                <a:solidFill>
                  <a:srgbClr val="FFFFFF"/>
                </a:solidFill>
                <a:cs typeface="Mandali"/>
              </a:rPr>
              <a:t> మందిరపదార్థముల మొత్తము, అనగా సాక్ష్యపు మందిర పదార్థముల మొత్తము ఇదే. ఇట్లు వాటిని యాజకుడైన అహరోను కుమారుడగు ఈతామారు లేవీయులచేత మోషే మాటచొప్పున లెక్క పెట్టించెను.</a:t>
            </a:r>
          </a:p>
          <a:p>
            <a:pPr algn="just">
              <a:lnSpc>
                <a:spcPct val="150000"/>
              </a:lnSpc>
              <a:buNone/>
            </a:pPr>
            <a:r>
              <a:rPr lang="en-US" sz="3000" b="1">
                <a:solidFill>
                  <a:srgbClr val="FFFFFF"/>
                </a:solidFill>
                <a:cs typeface="Mandali"/>
              </a:rPr>
              <a:t>38:22</a:t>
            </a:r>
            <a:r>
              <a:rPr lang="en-US" sz="3000">
                <a:solidFill>
                  <a:srgbClr val="FFFFFF"/>
                </a:solidFill>
                <a:cs typeface="Mandali"/>
              </a:rPr>
              <a:t> యూదా గోత్రికుడైన హూరు మనుమడును ఊరు కుమారుడునైన బెసలేలు యెహోవా మోషేకు ఆజ్ఞాపించినదంతయు చేసెను.</a:t>
            </a:r>
          </a:p>
          <a:p>
            <a:pPr algn="just">
              <a:lnSpc>
                <a:spcPct val="150000"/>
              </a:lnSpc>
              <a:buNone/>
            </a:pPr>
            <a:r>
              <a:rPr lang="en-US" sz="3000" b="1">
                <a:solidFill>
                  <a:srgbClr val="FFFFFF"/>
                </a:solidFill>
                <a:cs typeface="Mandali"/>
              </a:rPr>
              <a:t>38:23</a:t>
            </a:r>
            <a:r>
              <a:rPr lang="en-US" sz="3000">
                <a:solidFill>
                  <a:srgbClr val="FFFFFF"/>
                </a:solidFill>
                <a:cs typeface="Mandali"/>
              </a:rPr>
              <a:t> దాను గోత్రికుడును అహీసామాకు కుమారుడునైన అహోలీయాబు అతనికి తోడైయుండెను. ఇతడు చెక్కువాడును విచిత్రమైనపని కల్పించువాడును నీల ధూమ్ర రక్తవర్ణములతోను సన్ననారతోను బుటాపని చేయువాడునై యుండెను.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5</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5:7</a:t>
            </a:r>
            <a:r>
              <a:rPr lang="en-US" sz="3000">
                <a:solidFill>
                  <a:srgbClr val="FFFFFF"/>
                </a:solidFill>
                <a:cs typeface="Mandali"/>
              </a:rPr>
              <a:t> ఇటుకలు చేయుటకు మీరు ఇకమీదట ఈ జనులకు గడ్డి ఇయ్యకూడదు, వారు వెళ్లి తామే గడ్డి కూర్చుకొనవలెను.</a:t>
            </a:r>
          </a:p>
          <a:p>
            <a:pPr algn="just">
              <a:lnSpc>
                <a:spcPct val="150000"/>
              </a:lnSpc>
              <a:buNone/>
            </a:pPr>
            <a:r>
              <a:rPr lang="en-US" sz="3000" b="1">
                <a:solidFill>
                  <a:srgbClr val="FFFFFF"/>
                </a:solidFill>
                <a:cs typeface="Mandali"/>
              </a:rPr>
              <a:t>5:8</a:t>
            </a:r>
            <a:r>
              <a:rPr lang="en-US" sz="3000">
                <a:solidFill>
                  <a:srgbClr val="FFFFFF"/>
                </a:solidFill>
                <a:cs typeface="Mandali"/>
              </a:rPr>
              <a:t> అయినను వారు ఇదివరకు చేసిన యిటుకల లెక్కనే వారిమీద మోపవలెను, దానిలో ఏమాత్రమును తక్కువ చేయవద్దు; వారు సోమరులు గనుక మేము వెళ్లి మా దేవునికి బలినర్పించుటకు సెలవిమ్మని మొఱ పెట్టుచున్నారు</a:t>
            </a:r>
          </a:p>
          <a:p>
            <a:pPr algn="just">
              <a:lnSpc>
                <a:spcPct val="150000"/>
              </a:lnSpc>
              <a:buNone/>
            </a:pPr>
            <a:r>
              <a:rPr lang="en-US" sz="3000" b="1">
                <a:solidFill>
                  <a:srgbClr val="FFFFFF"/>
                </a:solidFill>
                <a:cs typeface="Mandali"/>
              </a:rPr>
              <a:t>5:9</a:t>
            </a:r>
            <a:r>
              <a:rPr lang="en-US" sz="3000">
                <a:solidFill>
                  <a:srgbClr val="FFFFFF"/>
                </a:solidFill>
                <a:cs typeface="Mandali"/>
              </a:rPr>
              <a:t> ఆ మనుష్యులచేత ఎక్కువ పని చేయింపవలెను, దానిలో వారు కష్టపడవలెను, అబద్ధపుమాటలను వారు లక్ష్యపెట్టకూడదనెను.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38</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38:24</a:t>
            </a:r>
            <a:r>
              <a:rPr lang="en-US" sz="3000">
                <a:solidFill>
                  <a:srgbClr val="FFFFFF"/>
                </a:solidFill>
                <a:cs typeface="Mandali"/>
              </a:rPr>
              <a:t> పరిశుద్ధస్థల విషయమైన పని అంతటిలోను పనికొరకు వ్యయపరచబడిన బంగారమంతయు, అనగా ప్రతిష్ఠింపబడిన బంగారు పరిశుద్ధస్థలపు తులముచొప్పున నూట పదహారు మణుగుల ఐదువందల ముప్పది తులములు.</a:t>
            </a:r>
          </a:p>
          <a:p>
            <a:pPr algn="just">
              <a:lnSpc>
                <a:spcPct val="150000"/>
              </a:lnSpc>
              <a:buNone/>
            </a:pPr>
            <a:r>
              <a:rPr lang="en-US" sz="3000" b="1">
                <a:solidFill>
                  <a:srgbClr val="FFFFFF"/>
                </a:solidFill>
                <a:cs typeface="Mandali"/>
              </a:rPr>
              <a:t>38:25</a:t>
            </a:r>
            <a:r>
              <a:rPr lang="en-US" sz="3000">
                <a:solidFill>
                  <a:srgbClr val="FFFFFF"/>
                </a:solidFill>
                <a:cs typeface="Mandali"/>
              </a:rPr>
              <a:t> సమాజములో చేరినవారి వెండి పరిశుద్ధస్థలపు తులముచొప్పున నాలుగువందల మణుగుల వెయ్యిన్ని ఐదువందల డెబ్బదియైదు తులములు.</a:t>
            </a:r>
          </a:p>
          <a:p>
            <a:pPr algn="just">
              <a:lnSpc>
                <a:spcPct val="150000"/>
              </a:lnSpc>
              <a:buNone/>
            </a:pPr>
            <a:r>
              <a:rPr lang="en-US" sz="3000" b="1">
                <a:solidFill>
                  <a:srgbClr val="FFFFFF"/>
                </a:solidFill>
                <a:cs typeface="Mandali"/>
              </a:rPr>
              <a:t>38:26</a:t>
            </a:r>
            <a:r>
              <a:rPr lang="en-US" sz="3000">
                <a:solidFill>
                  <a:srgbClr val="FFFFFF"/>
                </a:solidFill>
                <a:cs typeface="Mandali"/>
              </a:rPr>
              <a:t> ఈ పన్ను ఇరువది ఏండ్లు మొదలుకొని పైప్రాయము కలిగి లెక్కలో చేరిన వారందరిలో, అనగా ఆరులక్షల మూడువేల ఐదువందల ఏబది మందిలో తలకొకటికి అరతులము.</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38</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38:27</a:t>
            </a:r>
            <a:r>
              <a:rPr lang="en-US" sz="3000">
                <a:solidFill>
                  <a:srgbClr val="FFFFFF"/>
                </a:solidFill>
                <a:cs typeface="Mandali"/>
              </a:rPr>
              <a:t> ఆ నాలుగువందల వెండి మణుగులతో పరిశుద్ధస్థలమునకు దిమ్మలు అడ్డతెరకు దిమ్మలును; అనగా ఒక దిమ్మకు నాలుగు మణుగులచొప్పున నాలుగు వందల మణుగులకు నూరు దిమ్మలు పోత పోయబడెను.</a:t>
            </a:r>
          </a:p>
          <a:p>
            <a:pPr algn="just">
              <a:lnSpc>
                <a:spcPct val="150000"/>
              </a:lnSpc>
              <a:buNone/>
            </a:pPr>
            <a:r>
              <a:rPr lang="en-US" sz="3000" b="1">
                <a:solidFill>
                  <a:srgbClr val="FFFFFF"/>
                </a:solidFill>
                <a:cs typeface="Mandali"/>
              </a:rPr>
              <a:t>38:28</a:t>
            </a:r>
            <a:r>
              <a:rPr lang="en-US" sz="3000">
                <a:solidFill>
                  <a:srgbClr val="FFFFFF"/>
                </a:solidFill>
                <a:cs typeface="Mandali"/>
              </a:rPr>
              <a:t> వెయ్యిన్ని ఐదువందల డెబ్బదియైదు తులముల వెండితో అతడు స్తంభములకు వంకులను చేసి వాటి బోదెలకు పొదిగించి వాటిని పెండెబద్దలచేత కట్టెను.</a:t>
            </a:r>
          </a:p>
          <a:p>
            <a:pPr algn="just">
              <a:lnSpc>
                <a:spcPct val="150000"/>
              </a:lnSpc>
              <a:buNone/>
            </a:pPr>
            <a:r>
              <a:rPr lang="en-US" sz="3000" b="1">
                <a:solidFill>
                  <a:srgbClr val="FFFFFF"/>
                </a:solidFill>
                <a:cs typeface="Mandali"/>
              </a:rPr>
              <a:t>38:29</a:t>
            </a:r>
            <a:r>
              <a:rPr lang="en-US" sz="3000">
                <a:solidFill>
                  <a:srgbClr val="FFFFFF"/>
                </a:solidFill>
                <a:cs typeface="Mandali"/>
              </a:rPr>
              <a:t> మరియు ప్రతిష్ఠింపబడిన యిత్తడి రెండువందల ఎనుబది మణుగుల రెండువేల నాలుగువందల తులములు.</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38</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38:30</a:t>
            </a:r>
            <a:r>
              <a:rPr lang="en-US" sz="3000">
                <a:solidFill>
                  <a:srgbClr val="FFFFFF"/>
                </a:solidFill>
                <a:cs typeface="Mandali"/>
              </a:rPr>
              <a:t> అతడు దానితో ప్రత్యక్షపు గుడారపు ద్వారమునకు దిమ్మలను ఇత్తడి వేదికను దానికి ఇత్తడి జల్లెడను వేదిక ఉపకరణములన్నిటిని</a:t>
            </a:r>
          </a:p>
          <a:p>
            <a:pPr algn="just">
              <a:lnSpc>
                <a:spcPct val="150000"/>
              </a:lnSpc>
              <a:buNone/>
            </a:pPr>
            <a:r>
              <a:rPr lang="en-US" sz="3000" b="1">
                <a:solidFill>
                  <a:srgbClr val="FFFFFF"/>
                </a:solidFill>
                <a:cs typeface="Mandali"/>
              </a:rPr>
              <a:t>38:31</a:t>
            </a:r>
            <a:r>
              <a:rPr lang="en-US" sz="3000">
                <a:solidFill>
                  <a:srgbClr val="FFFFFF"/>
                </a:solidFill>
                <a:cs typeface="Mandali"/>
              </a:rPr>
              <a:t> చుట్టునున్న ఆవరణమునకు దిమ్మలను ఆవరణ ద్వారమునకు దిమ్మలను ఆలయమునకు మేకులన్నిటిని చుట్టునున్న ఆవరణమునకు మేకులన్నిటిని చేసెను.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667000"/>
            <a:ext cx="11430000" cy="1270000"/>
          </a:xfrm>
        </p:spPr>
        <p:txBody>
          <a:bodyPr/>
          <a:lstStyle/>
          <a:p>
            <a:pPr algn="ctr"/>
            <a:r>
              <a:rPr lang="en-US" sz="5000" b="1">
                <a:solidFill>
                  <a:srgbClr val="FFFFFF"/>
                </a:solidFill>
                <a:cs typeface="Mandali"/>
              </a:rPr>
              <a:t>నిర్గమకాండము</a:t>
            </a:r>
          </a:p>
        </p:txBody>
      </p:sp>
      <p:sp>
        <p:nvSpPr>
          <p:cNvPr id="3" name="Subtitle 2"/>
          <p:cNvSpPr>
            <a:spLocks noGrp="1"/>
          </p:cNvSpPr>
          <p:nvPr>
            <p:ph type="subTitle" idx="1"/>
          </p:nvPr>
        </p:nvSpPr>
        <p:spPr>
          <a:xfrm>
            <a:off x="304800" y="4064000"/>
            <a:ext cx="11430000" cy="2540000"/>
          </a:xfrm>
        </p:spPr>
        <p:txBody>
          <a:bodyPr>
            <a:normAutofit lnSpcReduction="10000"/>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US" sz="3000" b="1">
                <a:solidFill>
                  <a:srgbClr val="FFFFFF"/>
                </a:solidFill>
                <a:cs typeface="Mandali"/>
              </a:rPr>
              <a:t>అధ్యాయము 39
పరిశుద్ధ గ్రంధము
www.TeluguBibleStudy.com</a:t>
            </a:r>
          </a:p>
        </p:txBody>
      </p:sp>
      <p:pic>
        <p:nvPicPr>
          <p:cNvPr id="4" name="Picture 4"/>
          <p:cNvPicPr>
            <a:picLocks noChangeAspect="1"/>
          </p:cNvPicPr>
          <p:nvPr/>
        </p:nvPicPr>
        <p:blipFill>
          <a:blip r:embed="rId2"/>
          <a:stretch>
            <a:fillRect/>
          </a:stretch>
        </p:blipFill>
        <p:spPr>
          <a:xfrm>
            <a:off x="4445000" y="127000"/>
            <a:ext cx="2540000" cy="2540000"/>
          </a:xfrm>
          <a:prstGeom prst="rect">
            <a:avLst/>
          </a:prstGeom>
        </p:spPr>
      </p:pic>
    </p:spTree>
  </p:cSld>
  <p:clrMapOvr>
    <a:masterClrMapping/>
  </p:clrMapOvr>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39</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39:1</a:t>
            </a:r>
            <a:r>
              <a:rPr lang="en-US" sz="3000">
                <a:solidFill>
                  <a:srgbClr val="FFFFFF"/>
                </a:solidFill>
                <a:cs typeface="Mandali"/>
              </a:rPr>
              <a:t> యెహోవా మోషేకు ఆజ్ఞాపించినట్టు పరిశుద్ధస్థలములో అహరోను చేయు సేవ నిమిత్తము నీల ధూమ్ర రక్తవర్ణములుగల సేవా వస్త్రములను అనగా ప్రతిష్ఠిత వస్త్రములను కుట్టిరి. </a:t>
            </a:r>
          </a:p>
          <a:p>
            <a:pPr algn="just">
              <a:lnSpc>
                <a:spcPct val="150000"/>
              </a:lnSpc>
              <a:buNone/>
            </a:pPr>
            <a:r>
              <a:rPr lang="en-US" sz="3000" b="1">
                <a:solidFill>
                  <a:srgbClr val="FFFFFF"/>
                </a:solidFill>
                <a:cs typeface="Mandali"/>
              </a:rPr>
              <a:t>39:2</a:t>
            </a:r>
            <a:r>
              <a:rPr lang="en-US" sz="3000">
                <a:solidFill>
                  <a:srgbClr val="FFFFFF"/>
                </a:solidFill>
                <a:cs typeface="Mandali"/>
              </a:rPr>
              <a:t> మరియు అతడు బంగారుతోను నీల ధూమ్ర రక్త వర్ణములుగల నూలుతోను పేనిన సన్ననారతోను ఏఫోదును చేసెను.</a:t>
            </a:r>
          </a:p>
          <a:p>
            <a:pPr algn="just">
              <a:lnSpc>
                <a:spcPct val="150000"/>
              </a:lnSpc>
              <a:buNone/>
            </a:pPr>
            <a:r>
              <a:rPr lang="en-US" sz="3000" b="1">
                <a:solidFill>
                  <a:srgbClr val="FFFFFF"/>
                </a:solidFill>
                <a:cs typeface="Mandali"/>
              </a:rPr>
              <a:t>39:3</a:t>
            </a:r>
            <a:r>
              <a:rPr lang="en-US" sz="3000">
                <a:solidFill>
                  <a:srgbClr val="FFFFFF"/>
                </a:solidFill>
                <a:cs typeface="Mandali"/>
              </a:rPr>
              <a:t> నీల ధూమ్ర రక్తవర్ణములు గల నూలుతోను సన్ననారతోను చిత్రకారుని పనిగా నేయుటకు బంగారును రేకులుగా కొట్టి అది తీగెలుగా కత్తిరించిరి.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39</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39:4</a:t>
            </a:r>
            <a:r>
              <a:rPr lang="en-US" sz="3000">
                <a:solidFill>
                  <a:srgbClr val="FFFFFF"/>
                </a:solidFill>
                <a:cs typeface="Mandali"/>
              </a:rPr>
              <a:t> దానికి కూర్చు భుజఖండములను చేసిరి, దాని రెండు అంచులయందు అవి కూర్పబడెను.</a:t>
            </a:r>
          </a:p>
          <a:p>
            <a:pPr algn="just">
              <a:lnSpc>
                <a:spcPct val="150000"/>
              </a:lnSpc>
              <a:buNone/>
            </a:pPr>
            <a:r>
              <a:rPr lang="en-US" sz="3000" b="1">
                <a:solidFill>
                  <a:srgbClr val="FFFFFF"/>
                </a:solidFill>
                <a:cs typeface="Mandali"/>
              </a:rPr>
              <a:t>39:5</a:t>
            </a:r>
            <a:r>
              <a:rPr lang="en-US" sz="3000">
                <a:solidFill>
                  <a:srgbClr val="FFFFFF"/>
                </a:solidFill>
                <a:cs typeface="Mandali"/>
              </a:rPr>
              <a:t> దానిమీదనున్న దాని విచిత్రమైన దట్టి యేకాండమై దానితో సమమైన పనిగలిగి బంగారుతోను నీల ధూమ్ర రక్తవర్ణములుగల పేనిన సన్ననారతోను చేయబడెను; అట్లు యెహోవా మోషేకు ఆజ్ఞాపించెను.</a:t>
            </a:r>
          </a:p>
          <a:p>
            <a:pPr algn="just">
              <a:lnSpc>
                <a:spcPct val="150000"/>
              </a:lnSpc>
              <a:buNone/>
            </a:pPr>
            <a:r>
              <a:rPr lang="en-US" sz="3000" b="1">
                <a:solidFill>
                  <a:srgbClr val="FFFFFF"/>
                </a:solidFill>
                <a:cs typeface="Mandali"/>
              </a:rPr>
              <a:t>39:6</a:t>
            </a:r>
            <a:r>
              <a:rPr lang="en-US" sz="3000">
                <a:solidFill>
                  <a:srgbClr val="FFFFFF"/>
                </a:solidFill>
                <a:cs typeface="Mandali"/>
              </a:rPr>
              <a:t> మరియు బంగారు జవలలో పొదిగిన లేతపచ్చలను సిద్ధపరచిరి. ముద్రలు చెక్కబడునట్లు ఇశ్రాయేలీయుల పేళ్లు వాటిమీద చెక్కబడెను.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39</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39:7</a:t>
            </a:r>
            <a:r>
              <a:rPr lang="en-US" sz="3000">
                <a:solidFill>
                  <a:srgbClr val="FFFFFF"/>
                </a:solidFill>
                <a:cs typeface="Mandali"/>
              </a:rPr>
              <a:t> అవి ఇశ్రాయేలీయులకు జ్ఞాపకార్థమైన రత్నములగునట్లు ఏఫోదు భుజములమీద వాటిని ఉంచెను. అట్లు యెహోవా మోషేకు ఆజ్ఞాపించెను.</a:t>
            </a:r>
          </a:p>
          <a:p>
            <a:pPr algn="just">
              <a:lnSpc>
                <a:spcPct val="150000"/>
              </a:lnSpc>
              <a:buNone/>
            </a:pPr>
            <a:r>
              <a:rPr lang="en-US" sz="3000" b="1">
                <a:solidFill>
                  <a:srgbClr val="FFFFFF"/>
                </a:solidFill>
                <a:cs typeface="Mandali"/>
              </a:rPr>
              <a:t>39:8</a:t>
            </a:r>
            <a:r>
              <a:rPr lang="en-US" sz="3000">
                <a:solidFill>
                  <a:srgbClr val="FFFFFF"/>
                </a:solidFill>
                <a:cs typeface="Mandali"/>
              </a:rPr>
              <a:t> మరియు అతడు ఏఫోదు పనివలె బంగారుతోను నీల ధూమ్ర రక్తవర్ణములుగల పంక్తులతోను సన్ననారతోను చిత్రకారుని పనిగా పతకమును చేసెను.</a:t>
            </a:r>
          </a:p>
          <a:p>
            <a:pPr algn="just">
              <a:lnSpc>
                <a:spcPct val="150000"/>
              </a:lnSpc>
              <a:buNone/>
            </a:pPr>
            <a:r>
              <a:rPr lang="en-US" sz="3000" b="1">
                <a:solidFill>
                  <a:srgbClr val="FFFFFF"/>
                </a:solidFill>
                <a:cs typeface="Mandali"/>
              </a:rPr>
              <a:t>39:9</a:t>
            </a:r>
            <a:r>
              <a:rPr lang="en-US" sz="3000">
                <a:solidFill>
                  <a:srgbClr val="FFFFFF"/>
                </a:solidFill>
                <a:cs typeface="Mandali"/>
              </a:rPr>
              <a:t> అది చచ్చౌకముగా నుండెను. ఆ పతకమును మడతగా చేసిరి. అది మడవబడినదై జేనెడు పొడుగు జేనెడు వెడల్పు గలది. </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39</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39:10</a:t>
            </a:r>
            <a:r>
              <a:rPr lang="en-US" sz="3000">
                <a:solidFill>
                  <a:srgbClr val="FFFFFF"/>
                </a:solidFill>
                <a:cs typeface="Mandali"/>
              </a:rPr>
              <a:t> వారు దానిలో నాలుగు పంక్తుల రత్నములను పొదిగిరి. మాణిక్య గోమేధిక మరకతములు గల పంక్తి మొదటిది;</a:t>
            </a:r>
          </a:p>
          <a:p>
            <a:pPr algn="just">
              <a:lnSpc>
                <a:spcPct val="150000"/>
              </a:lnSpc>
              <a:buNone/>
            </a:pPr>
            <a:r>
              <a:rPr lang="en-US" sz="3000" b="1">
                <a:solidFill>
                  <a:srgbClr val="FFFFFF"/>
                </a:solidFill>
                <a:cs typeface="Mandali"/>
              </a:rPr>
              <a:t>39:11</a:t>
            </a:r>
            <a:r>
              <a:rPr lang="en-US" sz="3000">
                <a:solidFill>
                  <a:srgbClr val="FFFFFF"/>
                </a:solidFill>
                <a:cs typeface="Mandali"/>
              </a:rPr>
              <a:t> పద్మరాగ నీల సూర్యకాంత మణులు గల పంక్తి రెండవది;</a:t>
            </a:r>
          </a:p>
          <a:p>
            <a:pPr algn="just">
              <a:lnSpc>
                <a:spcPct val="150000"/>
              </a:lnSpc>
              <a:buNone/>
            </a:pPr>
            <a:r>
              <a:rPr lang="en-US" sz="3000" b="1">
                <a:solidFill>
                  <a:srgbClr val="FFFFFF"/>
                </a:solidFill>
                <a:cs typeface="Mandali"/>
              </a:rPr>
              <a:t>39:12</a:t>
            </a:r>
            <a:r>
              <a:rPr lang="en-US" sz="3000">
                <a:solidFill>
                  <a:srgbClr val="FFFFFF"/>
                </a:solidFill>
                <a:cs typeface="Mandali"/>
              </a:rPr>
              <a:t> గారుత్మతకము యష్మురాయి ఇంద్రనీలమును గల పంక్తి మూడవది;</a:t>
            </a:r>
          </a:p>
          <a:p>
            <a:pPr algn="just">
              <a:lnSpc>
                <a:spcPct val="150000"/>
              </a:lnSpc>
              <a:buNone/>
            </a:pPr>
            <a:r>
              <a:rPr lang="en-US" sz="3000" b="1">
                <a:solidFill>
                  <a:srgbClr val="FFFFFF"/>
                </a:solidFill>
                <a:cs typeface="Mandali"/>
              </a:rPr>
              <a:t>39:13</a:t>
            </a:r>
            <a:r>
              <a:rPr lang="en-US" sz="3000">
                <a:solidFill>
                  <a:srgbClr val="FFFFFF"/>
                </a:solidFill>
                <a:cs typeface="Mandali"/>
              </a:rPr>
              <a:t> రక్తవర్ణపురాయి సులిమానిరాయి సూర్యకాంతమును గల పంక్తి నాలుగవది; వాటివాటి పంక్తులలో అవి బంగారు జవలలో పొదిగింపబడెను.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39</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39:14</a:t>
            </a:r>
            <a:r>
              <a:rPr lang="en-US" sz="3000">
                <a:solidFill>
                  <a:srgbClr val="FFFFFF"/>
                </a:solidFill>
                <a:cs typeface="Mandali"/>
              </a:rPr>
              <a:t> ఆ రత్నములు ఇశ్రాయేలీయుల పేళ్లచొప్పున, పండ్రెండు ముద్రలవలె చెక్కబడిన వారి పేళ్లచొప్పున, పండ్రెండు గోత్రముల పేళ్ళు ఒక్కొక్కదానిమీద ఒక్కొక్క పేరు చెక్కబడెను. </a:t>
            </a:r>
          </a:p>
          <a:p>
            <a:pPr algn="just">
              <a:lnSpc>
                <a:spcPct val="150000"/>
              </a:lnSpc>
              <a:buNone/>
            </a:pPr>
            <a:r>
              <a:rPr lang="en-US" sz="3000" b="1">
                <a:solidFill>
                  <a:srgbClr val="FFFFFF"/>
                </a:solidFill>
                <a:cs typeface="Mandali"/>
              </a:rPr>
              <a:t>39:15</a:t>
            </a:r>
            <a:r>
              <a:rPr lang="en-US" sz="3000">
                <a:solidFill>
                  <a:srgbClr val="FFFFFF"/>
                </a:solidFill>
                <a:cs typeface="Mandali"/>
              </a:rPr>
              <a:t> మరియు వారు ఆ పతకమునకు మేలిమి బంగారుతో అల్లికపనియైన గొలుసులు చేసిరి.</a:t>
            </a:r>
          </a:p>
          <a:p>
            <a:pPr algn="just">
              <a:lnSpc>
                <a:spcPct val="150000"/>
              </a:lnSpc>
              <a:buNone/>
            </a:pPr>
            <a:r>
              <a:rPr lang="en-US" sz="3000" b="1">
                <a:solidFill>
                  <a:srgbClr val="FFFFFF"/>
                </a:solidFill>
                <a:cs typeface="Mandali"/>
              </a:rPr>
              <a:t>39:16</a:t>
            </a:r>
            <a:r>
              <a:rPr lang="en-US" sz="3000">
                <a:solidFill>
                  <a:srgbClr val="FFFFFF"/>
                </a:solidFill>
                <a:cs typeface="Mandali"/>
              </a:rPr>
              <a:t> వారు రెండు బంగారు జవలు రెండు బంగారు ఉంగరములును చేసి ఆ రెండు ఉంగరములును పతకపు రెండు కొనలను ఉంచి </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39</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39:17</a:t>
            </a:r>
            <a:r>
              <a:rPr lang="en-US" sz="3000">
                <a:solidFill>
                  <a:srgbClr val="FFFFFF"/>
                </a:solidFill>
                <a:cs typeface="Mandali"/>
              </a:rPr>
              <a:t> అల్లబడిన ఆ రెండు బంగారు గొలుసులను పతకపు కొనలనున్న రెండు ఉంగరములలో వేసి</a:t>
            </a:r>
          </a:p>
          <a:p>
            <a:pPr algn="just">
              <a:lnSpc>
                <a:spcPct val="150000"/>
              </a:lnSpc>
              <a:buNone/>
            </a:pPr>
            <a:r>
              <a:rPr lang="en-US" sz="3000" b="1">
                <a:solidFill>
                  <a:srgbClr val="FFFFFF"/>
                </a:solidFill>
                <a:cs typeface="Mandali"/>
              </a:rPr>
              <a:t>39:18</a:t>
            </a:r>
            <a:r>
              <a:rPr lang="en-US" sz="3000">
                <a:solidFill>
                  <a:srgbClr val="FFFFFF"/>
                </a:solidFill>
                <a:cs typeface="Mandali"/>
              </a:rPr>
              <a:t> అల్లబడిన ఆ రెండు గొలుసుల కొనలను ఆ రెండు జవలకు తగిలించి ఏఫోదు భుజఖండములమీద దాని యెదుట ఉంచిరి.</a:t>
            </a:r>
          </a:p>
          <a:p>
            <a:pPr algn="just">
              <a:lnSpc>
                <a:spcPct val="150000"/>
              </a:lnSpc>
              <a:buNone/>
            </a:pPr>
            <a:r>
              <a:rPr lang="en-US" sz="3000" b="1">
                <a:solidFill>
                  <a:srgbClr val="FFFFFF"/>
                </a:solidFill>
                <a:cs typeface="Mandali"/>
              </a:rPr>
              <a:t>39:19</a:t>
            </a:r>
            <a:r>
              <a:rPr lang="en-US" sz="3000">
                <a:solidFill>
                  <a:srgbClr val="FFFFFF"/>
                </a:solidFill>
                <a:cs typeface="Mandali"/>
              </a:rPr>
              <a:t> మరియు వారు రెండు బంగారు ఉంగరములను చేసి ఏఫోదు నెదుటనున్న పతకపు లోపలి అంచున దాని రెండు కొనలకు వాటిని వేసిరి.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5</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5:10</a:t>
            </a:r>
            <a:r>
              <a:rPr lang="en-US" sz="3000">
                <a:solidFill>
                  <a:srgbClr val="FFFFFF"/>
                </a:solidFill>
                <a:cs typeface="Mandali"/>
              </a:rPr>
              <a:t> కాబట్టి ప్రజలు కార్యనియామకులును వారి నాయకులును పోయి ప్రజలను చూచి నేను మీకు గడ్డి ఇయ్యను;</a:t>
            </a:r>
          </a:p>
          <a:p>
            <a:pPr algn="just">
              <a:lnSpc>
                <a:spcPct val="150000"/>
              </a:lnSpc>
              <a:buNone/>
            </a:pPr>
            <a:r>
              <a:rPr lang="en-US" sz="3000" b="1">
                <a:solidFill>
                  <a:srgbClr val="FFFFFF"/>
                </a:solidFill>
                <a:cs typeface="Mandali"/>
              </a:rPr>
              <a:t>5:11</a:t>
            </a:r>
            <a:r>
              <a:rPr lang="en-US" sz="3000">
                <a:solidFill>
                  <a:srgbClr val="FFFFFF"/>
                </a:solidFill>
                <a:cs typeface="Mandali"/>
              </a:rPr>
              <a:t> మీరు వెళ్లి మీకు గడ్డి యెక్కడ దొరకునో అక్కడ మీరే సంపాదించుకొనుడి, అయితే మీ పనిలో నేమాత్రమును తక్కువ చేయబడదని ఫరో సెలవిచ్చెననిరి.</a:t>
            </a:r>
          </a:p>
          <a:p>
            <a:pPr algn="just">
              <a:lnSpc>
                <a:spcPct val="150000"/>
              </a:lnSpc>
              <a:buNone/>
            </a:pPr>
            <a:r>
              <a:rPr lang="en-US" sz="3000" b="1">
                <a:solidFill>
                  <a:srgbClr val="FFFFFF"/>
                </a:solidFill>
                <a:cs typeface="Mandali"/>
              </a:rPr>
              <a:t>5:12</a:t>
            </a:r>
            <a:r>
              <a:rPr lang="en-US" sz="3000">
                <a:solidFill>
                  <a:srgbClr val="FFFFFF"/>
                </a:solidFill>
                <a:cs typeface="Mandali"/>
              </a:rPr>
              <a:t> అప్పుడు ప్రజలు గడ్డికి మారుగా కొయ్యకాలు కూర్చుటకు ఐగుప్తు దేశమందంతటను చెదిరిపోయిరి.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39</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39:20</a:t>
            </a:r>
            <a:r>
              <a:rPr lang="en-US" sz="3000">
                <a:solidFill>
                  <a:srgbClr val="FFFFFF"/>
                </a:solidFill>
                <a:cs typeface="Mandali"/>
              </a:rPr>
              <a:t> మరియు రెండు బంగారు ఉంగరములను చేసి ఏఫోదు విచిత్రమైన నడికట్టునకు పైగా దాని రెండవ కూర్పునొద్దనున్న దాని యెదుటి ప్రక్కను, ఏఫోదు రెండు భుజఖండములకు దిగువను వాటిని వేసిరి.</a:t>
            </a:r>
          </a:p>
          <a:p>
            <a:pPr algn="just">
              <a:lnSpc>
                <a:spcPct val="150000"/>
              </a:lnSpc>
              <a:buNone/>
            </a:pPr>
            <a:r>
              <a:rPr lang="en-US" sz="3000" b="1">
                <a:solidFill>
                  <a:srgbClr val="FFFFFF"/>
                </a:solidFill>
                <a:cs typeface="Mandali"/>
              </a:rPr>
              <a:t>39:21</a:t>
            </a:r>
            <a:r>
              <a:rPr lang="en-US" sz="3000">
                <a:solidFill>
                  <a:srgbClr val="FFFFFF"/>
                </a:solidFill>
                <a:cs typeface="Mandali"/>
              </a:rPr>
              <a:t> ఆ పతకము ఏఫోదు విచిత్రమైన దట్టికి పైగా నుండునట్లును అది ఏఫోదునుండి విడిపోకుండునట్లును ఆ పతకమును దాని ఉంగరములకును ఏఫోదు ఉంగరములకును నీలిసూత్రముతో కట్టిరి. అట్లు యెహోవా మోషేకు ఆజ్ఞాపించెను.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39</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39:22</a:t>
            </a:r>
            <a:r>
              <a:rPr lang="en-US" sz="3000">
                <a:solidFill>
                  <a:srgbClr val="FFFFFF"/>
                </a:solidFill>
                <a:cs typeface="Mandali"/>
              </a:rPr>
              <a:t> మరియు అతడు ఏఫోదు చొక్కాయి కేవలము నీలి నూలుతో అల్లికపనిగా చేసెను. ఆ చొక్కాయి మధ్యనున్న రంధ్రము కవచ రంధ్రమువలె ఉండెను.</a:t>
            </a:r>
          </a:p>
          <a:p>
            <a:pPr algn="just">
              <a:lnSpc>
                <a:spcPct val="150000"/>
              </a:lnSpc>
              <a:buNone/>
            </a:pPr>
            <a:r>
              <a:rPr lang="en-US" sz="3000" b="1">
                <a:solidFill>
                  <a:srgbClr val="FFFFFF"/>
                </a:solidFill>
                <a:cs typeface="Mandali"/>
              </a:rPr>
              <a:t>39:23</a:t>
            </a:r>
            <a:r>
              <a:rPr lang="en-US" sz="3000">
                <a:solidFill>
                  <a:srgbClr val="FFFFFF"/>
                </a:solidFill>
                <a:cs typeface="Mandali"/>
              </a:rPr>
              <a:t> అది చినుగకుండునట్లు దాని రంధ్రమునకు చుట్టు ఒక గోటు ఉండెను.</a:t>
            </a:r>
          </a:p>
          <a:p>
            <a:pPr algn="just">
              <a:lnSpc>
                <a:spcPct val="150000"/>
              </a:lnSpc>
              <a:buNone/>
            </a:pPr>
            <a:r>
              <a:rPr lang="en-US" sz="3000" b="1">
                <a:solidFill>
                  <a:srgbClr val="FFFFFF"/>
                </a:solidFill>
                <a:cs typeface="Mandali"/>
              </a:rPr>
              <a:t>39:24</a:t>
            </a:r>
            <a:r>
              <a:rPr lang="en-US" sz="3000">
                <a:solidFill>
                  <a:srgbClr val="FFFFFF"/>
                </a:solidFill>
                <a:cs typeface="Mandali"/>
              </a:rPr>
              <a:t> మరియు వారు చొక్కాయి అంచులమీద నీల ధూమ్ర రక్తవర్ణములుగల పేనిన నూలుతో దానిమ్మ పండ్లను చేసిరి.</a:t>
            </a:r>
          </a:p>
          <a:p>
            <a:pPr algn="just">
              <a:lnSpc>
                <a:spcPct val="150000"/>
              </a:lnSpc>
              <a:buNone/>
            </a:pPr>
            <a:r>
              <a:rPr lang="en-US" sz="3000" b="1">
                <a:solidFill>
                  <a:srgbClr val="FFFFFF"/>
                </a:solidFill>
                <a:cs typeface="Mandali"/>
              </a:rPr>
              <a:t>39:25</a:t>
            </a:r>
            <a:r>
              <a:rPr lang="en-US" sz="3000">
                <a:solidFill>
                  <a:srgbClr val="FFFFFF"/>
                </a:solidFill>
                <a:cs typeface="Mandali"/>
              </a:rPr>
              <a:t> మరియు వారు మేలిమి బంగారుతో గంటలను చేసి ఆ దానిమ్మపండ్ల మధ్యను, అనగా ఆ చొక్కాయి అంచులమీద చుట్టునున్న దానిమ్మపండ్ల మధ్యను ఆ గంటలను పెట్టిరి.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39</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39:26</a:t>
            </a:r>
            <a:r>
              <a:rPr lang="en-US" sz="3000">
                <a:solidFill>
                  <a:srgbClr val="FFFFFF"/>
                </a:solidFill>
                <a:cs typeface="Mandali"/>
              </a:rPr>
              <a:t> యెహోవా మోషేకు ఆజ్ఞాపించినట్లు సేవ చేయుటకు ఒక్కొక్క గంటను ఒక్కొక్క దానిమ్మపండును ఆ చొక్కాయి అంచులమీద చుట్టు ఉంచిరి.</a:t>
            </a:r>
          </a:p>
          <a:p>
            <a:pPr algn="just">
              <a:lnSpc>
                <a:spcPct val="150000"/>
              </a:lnSpc>
              <a:buNone/>
            </a:pPr>
            <a:r>
              <a:rPr lang="en-US" sz="3000" b="1">
                <a:solidFill>
                  <a:srgbClr val="FFFFFF"/>
                </a:solidFill>
                <a:cs typeface="Mandali"/>
              </a:rPr>
              <a:t>39:27</a:t>
            </a:r>
            <a:r>
              <a:rPr lang="en-US" sz="3000">
                <a:solidFill>
                  <a:srgbClr val="FFFFFF"/>
                </a:solidFill>
                <a:cs typeface="Mandali"/>
              </a:rPr>
              <a:t> మరియు యెహోవా మోషేకు ఆజ్ఞాపించినట్లు వారు అహరోనుకును అతని కుమారులకును నేత పనియైన సన్ననార చొక్కాయిలను సన్ననార పాగాను అందమైన </a:t>
            </a:r>
          </a:p>
          <a:p>
            <a:pPr algn="just">
              <a:lnSpc>
                <a:spcPct val="150000"/>
              </a:lnSpc>
              <a:buNone/>
            </a:pPr>
            <a:r>
              <a:rPr lang="en-US" sz="3000" b="1">
                <a:solidFill>
                  <a:srgbClr val="FFFFFF"/>
                </a:solidFill>
                <a:cs typeface="Mandali"/>
              </a:rPr>
              <a:t>39:28</a:t>
            </a:r>
            <a:r>
              <a:rPr lang="en-US" sz="3000">
                <a:solidFill>
                  <a:srgbClr val="FFFFFF"/>
                </a:solidFill>
                <a:cs typeface="Mandali"/>
              </a:rPr>
              <a:t> సన్ననార కుళ్లాయిలను పేనిన సన్ననార లాగులను</a:t>
            </a:r>
          </a:p>
          <a:p>
            <a:pPr algn="just">
              <a:lnSpc>
                <a:spcPct val="150000"/>
              </a:lnSpc>
              <a:buNone/>
            </a:pPr>
            <a:r>
              <a:rPr lang="en-US" sz="3000" b="1">
                <a:solidFill>
                  <a:srgbClr val="FFFFFF"/>
                </a:solidFill>
                <a:cs typeface="Mandali"/>
              </a:rPr>
              <a:t>39:29</a:t>
            </a:r>
            <a:r>
              <a:rPr lang="en-US" sz="3000">
                <a:solidFill>
                  <a:srgbClr val="FFFFFF"/>
                </a:solidFill>
                <a:cs typeface="Mandali"/>
              </a:rPr>
              <a:t> నీల ధూమ్ర రక్తవర్ణములు గల పేనిన సన్ననారతో బుటాపనియైన నడికట్టును చేసిరి.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39</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39:30</a:t>
            </a:r>
            <a:r>
              <a:rPr lang="en-US" sz="3000">
                <a:solidFill>
                  <a:srgbClr val="FFFFFF"/>
                </a:solidFill>
                <a:cs typeface="Mandali"/>
              </a:rPr>
              <a:t> మరియు యెహోవా మోషేకు ఆజ్ఞాపించినట్లు వారు మేలిమి బంగారుతో పరిశుద్ధకిరీట భూషణము చేసి చెక్కిన ముద్రవలె దానిమీద యెహోవా పరిశుద్ధుడు అను వ్రాత వ్రాసిరి.</a:t>
            </a:r>
          </a:p>
          <a:p>
            <a:pPr algn="just">
              <a:lnSpc>
                <a:spcPct val="150000"/>
              </a:lnSpc>
              <a:buNone/>
            </a:pPr>
            <a:r>
              <a:rPr lang="en-US" sz="3000" b="1">
                <a:solidFill>
                  <a:srgbClr val="FFFFFF"/>
                </a:solidFill>
                <a:cs typeface="Mandali"/>
              </a:rPr>
              <a:t>39:31</a:t>
            </a:r>
            <a:r>
              <a:rPr lang="en-US" sz="3000">
                <a:solidFill>
                  <a:srgbClr val="FFFFFF"/>
                </a:solidFill>
                <a:cs typeface="Mandali"/>
              </a:rPr>
              <a:t> యెహోవా మోషేకు ఆజ్ఞాపించినట్లు పాగాకు మీదుగా కట్టునట్లు దానికి నీలి సూత్రమును కట్టిరి.</a:t>
            </a:r>
          </a:p>
          <a:p>
            <a:pPr algn="just">
              <a:lnSpc>
                <a:spcPct val="150000"/>
              </a:lnSpc>
              <a:buNone/>
            </a:pPr>
            <a:r>
              <a:rPr lang="en-US" sz="3000" b="1">
                <a:solidFill>
                  <a:srgbClr val="FFFFFF"/>
                </a:solidFill>
                <a:cs typeface="Mandali"/>
              </a:rPr>
              <a:t>39:32</a:t>
            </a:r>
            <a:r>
              <a:rPr lang="en-US" sz="3000">
                <a:solidFill>
                  <a:srgbClr val="FFFFFF"/>
                </a:solidFill>
                <a:cs typeface="Mandali"/>
              </a:rPr>
              <a:t> ప్రత్యక్షపు గుడారపు మందిరము యొక్క పని యావత్తును సంపూర్తి చేయబడెను. యెహోవా మోషేకు ఆజ్ఞాపించిన ప్రకారముగానే ఇశ్రాయేలీయులు చేసిరి.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39</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39:33</a:t>
            </a:r>
            <a:r>
              <a:rPr lang="en-US" sz="3000">
                <a:solidFill>
                  <a:srgbClr val="FFFFFF"/>
                </a:solidFill>
                <a:cs typeface="Mandali"/>
              </a:rPr>
              <a:t> అప్పుడు వారు మందిరమును గుడారమును దాని ఉపకరణములన్నిటిని దాని కొలుకులను, పలకలను, కమ్ములను, స్తంభములను, దిమ్మలను,</a:t>
            </a:r>
          </a:p>
          <a:p>
            <a:pPr algn="just">
              <a:lnSpc>
                <a:spcPct val="150000"/>
              </a:lnSpc>
              <a:buNone/>
            </a:pPr>
            <a:r>
              <a:rPr lang="en-US" sz="3000" b="1">
                <a:solidFill>
                  <a:srgbClr val="FFFFFF"/>
                </a:solidFill>
                <a:cs typeface="Mandali"/>
              </a:rPr>
              <a:t>39:34</a:t>
            </a:r>
            <a:r>
              <a:rPr lang="en-US" sz="3000">
                <a:solidFill>
                  <a:srgbClr val="FFFFFF"/>
                </a:solidFill>
                <a:cs typeface="Mandali"/>
              </a:rPr>
              <a:t> ఎరుపురంగు వేసిన పొట్టేళ్ల తోళ్ల పైకప్పును, సముద్రవత్సల తోళ్ల పైకప్పును, కప్పు తెరను,</a:t>
            </a:r>
          </a:p>
          <a:p>
            <a:pPr algn="just">
              <a:lnSpc>
                <a:spcPct val="150000"/>
              </a:lnSpc>
              <a:buNone/>
            </a:pPr>
            <a:r>
              <a:rPr lang="en-US" sz="3000" b="1">
                <a:solidFill>
                  <a:srgbClr val="FFFFFF"/>
                </a:solidFill>
                <a:cs typeface="Mandali"/>
              </a:rPr>
              <a:t>39:35</a:t>
            </a:r>
            <a:r>
              <a:rPr lang="en-US" sz="3000">
                <a:solidFill>
                  <a:srgbClr val="FFFFFF"/>
                </a:solidFill>
                <a:cs typeface="Mandali"/>
              </a:rPr>
              <a:t> సాక్ష్యపు మందసమును దాని మోతకఱ్ఱలను, కరుణాపీఠమును,</a:t>
            </a:r>
          </a:p>
          <a:p>
            <a:pPr algn="just">
              <a:lnSpc>
                <a:spcPct val="150000"/>
              </a:lnSpc>
              <a:buNone/>
            </a:pPr>
            <a:r>
              <a:rPr lang="en-US" sz="3000" b="1">
                <a:solidFill>
                  <a:srgbClr val="FFFFFF"/>
                </a:solidFill>
                <a:cs typeface="Mandali"/>
              </a:rPr>
              <a:t>39:36</a:t>
            </a:r>
            <a:r>
              <a:rPr lang="en-US" sz="3000">
                <a:solidFill>
                  <a:srgbClr val="FFFFFF"/>
                </a:solidFill>
                <a:cs typeface="Mandali"/>
              </a:rPr>
              <a:t> బల్లను, దాని ఉపకరణములన్నిటిని, సముఖపు రొట్టెలను,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39</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39:37</a:t>
            </a:r>
            <a:r>
              <a:rPr lang="en-US" sz="3000">
                <a:solidFill>
                  <a:srgbClr val="FFFFFF"/>
                </a:solidFill>
                <a:cs typeface="Mandali"/>
              </a:rPr>
              <a:t> పవిత్రమైన దీపవృక్షమును, సవరించు దాని ప్రదీపములను, అనగా దాని ప్రదీపముల వరుసను దాని ఉపకరణములన్నిటిని దీపముకొరకు తైలమును</a:t>
            </a:r>
          </a:p>
          <a:p>
            <a:pPr algn="just">
              <a:lnSpc>
                <a:spcPct val="150000"/>
              </a:lnSpc>
              <a:buNone/>
            </a:pPr>
            <a:r>
              <a:rPr lang="en-US" sz="3000" b="1">
                <a:solidFill>
                  <a:srgbClr val="FFFFFF"/>
                </a:solidFill>
                <a:cs typeface="Mandali"/>
              </a:rPr>
              <a:t>39:38</a:t>
            </a:r>
            <a:r>
              <a:rPr lang="en-US" sz="3000">
                <a:solidFill>
                  <a:srgbClr val="FFFFFF"/>
                </a:solidFill>
                <a:cs typeface="Mandali"/>
              </a:rPr>
              <a:t> బంగారు వేదికను అభిషేకతైలమును పరిమళ ధూపద్రవ్యములను శాలా ద్వారమునకు తెరను</a:t>
            </a:r>
          </a:p>
          <a:p>
            <a:pPr algn="just">
              <a:lnSpc>
                <a:spcPct val="150000"/>
              </a:lnSpc>
              <a:buNone/>
            </a:pPr>
            <a:r>
              <a:rPr lang="en-US" sz="3000" b="1">
                <a:solidFill>
                  <a:srgbClr val="FFFFFF"/>
                </a:solidFill>
                <a:cs typeface="Mandali"/>
              </a:rPr>
              <a:t>39:39</a:t>
            </a:r>
            <a:r>
              <a:rPr lang="en-US" sz="3000">
                <a:solidFill>
                  <a:srgbClr val="FFFFFF"/>
                </a:solidFill>
                <a:cs typeface="Mandali"/>
              </a:rPr>
              <a:t> ఇత్తడి బలిపీఠమును దానికుండు ఇత్తడి జల్లెడను దాని మోతకఱ్ఱలను దాని ఉపకరణములన్నిటిని, గంగాళమును దాని పీటను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39</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39:40</a:t>
            </a:r>
            <a:r>
              <a:rPr lang="en-US" sz="3000">
                <a:solidFill>
                  <a:srgbClr val="FFFFFF"/>
                </a:solidFill>
                <a:cs typeface="Mandali"/>
              </a:rPr>
              <a:t> ఆవరణపు తెరలు దాని స్తంభములను దాని దిమ్మలను ఆవరణ ద్వారమునకు తెరను దాని త్రాళ్లను దాని మేకులను ప్రత్యక్షపు గుడారములో మందిరసేవ కొరకైన ఉపకరణములన్నిటిని, పరిశుద్ధస్థలములోని</a:t>
            </a:r>
          </a:p>
          <a:p>
            <a:pPr algn="just">
              <a:lnSpc>
                <a:spcPct val="150000"/>
              </a:lnSpc>
              <a:buNone/>
            </a:pPr>
            <a:r>
              <a:rPr lang="en-US" sz="3000" b="1">
                <a:solidFill>
                  <a:srgbClr val="FFFFFF"/>
                </a:solidFill>
                <a:cs typeface="Mandali"/>
              </a:rPr>
              <a:t>39:41</a:t>
            </a:r>
            <a:r>
              <a:rPr lang="en-US" sz="3000">
                <a:solidFill>
                  <a:srgbClr val="FFFFFF"/>
                </a:solidFill>
                <a:cs typeface="Mandali"/>
              </a:rPr>
              <a:t> యాజక సేవార్థమైన వస్త్రములను, అనగా యాజకుడైన అహరోనుకు పరిశుద్ధ వస్త్రములను అతని కుమారులకు వస్త్రములను మోషే యొద్దకు తీసికొనివచ్చిరి.</a:t>
            </a:r>
          </a:p>
          <a:p>
            <a:pPr algn="just">
              <a:lnSpc>
                <a:spcPct val="150000"/>
              </a:lnSpc>
              <a:buNone/>
            </a:pPr>
            <a:r>
              <a:rPr lang="en-US" sz="3000" b="1">
                <a:solidFill>
                  <a:srgbClr val="FFFFFF"/>
                </a:solidFill>
                <a:cs typeface="Mandali"/>
              </a:rPr>
              <a:t>39:42</a:t>
            </a:r>
            <a:r>
              <a:rPr lang="en-US" sz="3000">
                <a:solidFill>
                  <a:srgbClr val="FFFFFF"/>
                </a:solidFill>
                <a:cs typeface="Mandali"/>
              </a:rPr>
              <a:t> యెహోవా మోషేకు ఆజ్ఞాపించినట్లు ఇశ్రాయేలీయులు ఆ పని అంతయు చేసిరి.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39</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39:43</a:t>
            </a:r>
            <a:r>
              <a:rPr lang="en-US" sz="3000">
                <a:solidFill>
                  <a:srgbClr val="FFFFFF"/>
                </a:solidFill>
                <a:cs typeface="Mandali"/>
              </a:rPr>
              <a:t> మోషే ఆ పని అంతయు చూచినప్పుడు యెహోవా ఆజ్ఞాపించినట్లు వారు దానిని చేసియుండిరి; ఆలాగుననే చేసియుండిరి గనుక మోషే వారిని దీవించెను.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667000"/>
            <a:ext cx="11430000" cy="1270000"/>
          </a:xfrm>
        </p:spPr>
        <p:txBody>
          <a:bodyPr/>
          <a:lstStyle/>
          <a:p>
            <a:pPr algn="ctr"/>
            <a:r>
              <a:rPr lang="en-US" sz="5000" b="1">
                <a:solidFill>
                  <a:srgbClr val="FFFFFF"/>
                </a:solidFill>
                <a:cs typeface="Mandali"/>
              </a:rPr>
              <a:t>నిర్గమకాండము</a:t>
            </a:r>
          </a:p>
        </p:txBody>
      </p:sp>
      <p:sp>
        <p:nvSpPr>
          <p:cNvPr id="3" name="Subtitle 2"/>
          <p:cNvSpPr>
            <a:spLocks noGrp="1"/>
          </p:cNvSpPr>
          <p:nvPr>
            <p:ph type="subTitle" idx="1"/>
          </p:nvPr>
        </p:nvSpPr>
        <p:spPr>
          <a:xfrm>
            <a:off x="304800" y="4064000"/>
            <a:ext cx="11430000" cy="2540000"/>
          </a:xfrm>
        </p:spPr>
        <p:txBody>
          <a:bodyPr>
            <a:normAutofit lnSpcReduction="10000"/>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US" sz="3000" b="1">
                <a:solidFill>
                  <a:srgbClr val="FFFFFF"/>
                </a:solidFill>
                <a:cs typeface="Mandali"/>
              </a:rPr>
              <a:t>అధ్యాయము 40
పరిశుద్ధ గ్రంధము
www.TeluguBibleStudy.com</a:t>
            </a:r>
          </a:p>
        </p:txBody>
      </p:sp>
      <p:pic>
        <p:nvPicPr>
          <p:cNvPr id="4" name="Picture 4"/>
          <p:cNvPicPr>
            <a:picLocks noChangeAspect="1"/>
          </p:cNvPicPr>
          <p:nvPr/>
        </p:nvPicPr>
        <p:blipFill>
          <a:blip r:embed="rId2"/>
          <a:stretch>
            <a:fillRect/>
          </a:stretch>
        </p:blipFill>
        <p:spPr>
          <a:xfrm>
            <a:off x="4445000" y="127000"/>
            <a:ext cx="2540000" cy="2540000"/>
          </a:xfrm>
          <a:prstGeom prst="rect">
            <a:avLst/>
          </a:prstGeom>
        </p:spPr>
      </p:pic>
    </p:spTree>
  </p:cSld>
  <p:clrMapOvr>
    <a:masterClrMapping/>
  </p:clrMapOvr>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40</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40:1</a:t>
            </a:r>
            <a:r>
              <a:rPr lang="en-US" sz="3000">
                <a:solidFill>
                  <a:srgbClr val="FFFFFF"/>
                </a:solidFill>
                <a:cs typeface="Mandali"/>
              </a:rPr>
              <a:t> మరియు యెహోవా మోషేతో ఇట్లనెను</a:t>
            </a:r>
          </a:p>
          <a:p>
            <a:pPr algn="just">
              <a:lnSpc>
                <a:spcPct val="150000"/>
              </a:lnSpc>
              <a:buNone/>
            </a:pPr>
            <a:r>
              <a:rPr lang="en-US" sz="3000" b="1">
                <a:solidFill>
                  <a:srgbClr val="FFFFFF"/>
                </a:solidFill>
                <a:cs typeface="Mandali"/>
              </a:rPr>
              <a:t>40:2</a:t>
            </a:r>
            <a:r>
              <a:rPr lang="en-US" sz="3000">
                <a:solidFill>
                  <a:srgbClr val="FFFFFF"/>
                </a:solidFill>
                <a:cs typeface="Mandali"/>
              </a:rPr>
              <a:t> మొదటి నెలలో మొదటి దినమున నీవు ప్రత్యక్షపు గుడారపు మందిరమును నిలువబెట్టవలెను.</a:t>
            </a:r>
          </a:p>
          <a:p>
            <a:pPr algn="just">
              <a:lnSpc>
                <a:spcPct val="150000"/>
              </a:lnSpc>
              <a:buNone/>
            </a:pPr>
            <a:r>
              <a:rPr lang="en-US" sz="3000" b="1">
                <a:solidFill>
                  <a:srgbClr val="FFFFFF"/>
                </a:solidFill>
                <a:cs typeface="Mandali"/>
              </a:rPr>
              <a:t>40:3</a:t>
            </a:r>
            <a:r>
              <a:rPr lang="en-US" sz="3000">
                <a:solidFill>
                  <a:srgbClr val="FFFFFF"/>
                </a:solidFill>
                <a:cs typeface="Mandali"/>
              </a:rPr>
              <a:t> అచ్చట నీవు సాక్ష్యపు మందసమును నిలిపి ఆ మందసమును అడ్డతెరతో కప్పవలెను.</a:t>
            </a:r>
          </a:p>
          <a:p>
            <a:pPr algn="just">
              <a:lnSpc>
                <a:spcPct val="150000"/>
              </a:lnSpc>
              <a:buNone/>
            </a:pPr>
            <a:r>
              <a:rPr lang="en-US" sz="3000" b="1">
                <a:solidFill>
                  <a:srgbClr val="FFFFFF"/>
                </a:solidFill>
                <a:cs typeface="Mandali"/>
              </a:rPr>
              <a:t>40:4</a:t>
            </a:r>
            <a:r>
              <a:rPr lang="en-US" sz="3000">
                <a:solidFill>
                  <a:srgbClr val="FFFFFF"/>
                </a:solidFill>
                <a:cs typeface="Mandali"/>
              </a:rPr>
              <a:t> నీవు బల్లను లోపలికి తెచ్చి దానిమీద క్రమముగా ఉంచవలసిన వాటిని ఉంచి దీపవృక్షమును లోపలికి తెచ్చి దాని ప్రదీపములను వెలిగింపవలెను.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5</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5:13</a:t>
            </a:r>
            <a:r>
              <a:rPr lang="en-US" sz="3000">
                <a:solidFill>
                  <a:srgbClr val="FFFFFF"/>
                </a:solidFill>
                <a:cs typeface="Mandali"/>
              </a:rPr>
              <a:t> మరియు కార్యనియామకులు వారిని త్వరపెట్టి గడ్డి ఉన్నప్పటివలెనే యేనాటిపని ఆనాడే ముగించుడనిరి.</a:t>
            </a:r>
          </a:p>
          <a:p>
            <a:pPr algn="just">
              <a:lnSpc>
                <a:spcPct val="150000"/>
              </a:lnSpc>
              <a:buNone/>
            </a:pPr>
            <a:r>
              <a:rPr lang="en-US" sz="3000" b="1">
                <a:solidFill>
                  <a:srgbClr val="FFFFFF"/>
                </a:solidFill>
                <a:cs typeface="Mandali"/>
              </a:rPr>
              <a:t>5:14</a:t>
            </a:r>
            <a:r>
              <a:rPr lang="en-US" sz="3000">
                <a:solidFill>
                  <a:srgbClr val="FFFFFF"/>
                </a:solidFill>
                <a:cs typeface="Mandali"/>
              </a:rPr>
              <a:t> ఫరో కార్యనియామకులు తాము ఇశ్రాయేలీయులలో వారిమీద ఉంచిన నాయకులను కొట్టి ఎప్పటివలె మీ లెక్కచొప్పున ఇటుకలను నిన్న నేడు మీరు ఏల చేయించలేదని అడుగగా</a:t>
            </a:r>
          </a:p>
          <a:p>
            <a:pPr algn="just">
              <a:lnSpc>
                <a:spcPct val="150000"/>
              </a:lnSpc>
              <a:buNone/>
            </a:pPr>
            <a:r>
              <a:rPr lang="en-US" sz="3000" b="1">
                <a:solidFill>
                  <a:srgbClr val="FFFFFF"/>
                </a:solidFill>
                <a:cs typeface="Mandali"/>
              </a:rPr>
              <a:t>5:15</a:t>
            </a:r>
            <a:r>
              <a:rPr lang="en-US" sz="3000">
                <a:solidFill>
                  <a:srgbClr val="FFFFFF"/>
                </a:solidFill>
                <a:cs typeface="Mandali"/>
              </a:rPr>
              <a:t> ఇశ్రాయేలీయుల నాయకులు ఫరోయొద్దకు వచ్చి తమ దాసులయెడల తమరెందుకిట్లు జరిగించుచున్నారు?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40</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40:5</a:t>
            </a:r>
            <a:r>
              <a:rPr lang="en-US" sz="3000">
                <a:solidFill>
                  <a:srgbClr val="FFFFFF"/>
                </a:solidFill>
                <a:cs typeface="Mandali"/>
              </a:rPr>
              <a:t> సాక్ష్యపు మందసము నెదుట ధూమము వేయు బంగారు వేదికను ఉంచి మందిర ద్వారమునకు తెరను తగిలింపవలెను.</a:t>
            </a:r>
          </a:p>
          <a:p>
            <a:pPr algn="just">
              <a:lnSpc>
                <a:spcPct val="150000"/>
              </a:lnSpc>
              <a:buNone/>
            </a:pPr>
            <a:r>
              <a:rPr lang="en-US" sz="3000" b="1">
                <a:solidFill>
                  <a:srgbClr val="FFFFFF"/>
                </a:solidFill>
                <a:cs typeface="Mandali"/>
              </a:rPr>
              <a:t>40:6</a:t>
            </a:r>
            <a:r>
              <a:rPr lang="en-US" sz="3000">
                <a:solidFill>
                  <a:srgbClr val="FFFFFF"/>
                </a:solidFill>
                <a:cs typeface="Mandali"/>
              </a:rPr>
              <a:t> ప్రత్యక్షపు గుడారపు మందిర ద్వారము నెదుట దహన బలిపీఠమును ఉంచవలెను;</a:t>
            </a:r>
          </a:p>
          <a:p>
            <a:pPr algn="just">
              <a:lnSpc>
                <a:spcPct val="150000"/>
              </a:lnSpc>
              <a:buNone/>
            </a:pPr>
            <a:r>
              <a:rPr lang="en-US" sz="3000" b="1">
                <a:solidFill>
                  <a:srgbClr val="FFFFFF"/>
                </a:solidFill>
                <a:cs typeface="Mandali"/>
              </a:rPr>
              <a:t>40:7</a:t>
            </a:r>
            <a:r>
              <a:rPr lang="en-US" sz="3000">
                <a:solidFill>
                  <a:srgbClr val="FFFFFF"/>
                </a:solidFill>
                <a:cs typeface="Mandali"/>
              </a:rPr>
              <a:t> ప్రత్యక్షపు గుడారమునకును బలిపీఠమునకును మధ్యను గంగాళమును ఉంచి దానిలో నీళ్లు నింపవలెను.</a:t>
            </a:r>
          </a:p>
          <a:p>
            <a:pPr algn="just">
              <a:lnSpc>
                <a:spcPct val="150000"/>
              </a:lnSpc>
              <a:buNone/>
            </a:pPr>
            <a:r>
              <a:rPr lang="en-US" sz="3000" b="1">
                <a:solidFill>
                  <a:srgbClr val="FFFFFF"/>
                </a:solidFill>
                <a:cs typeface="Mandali"/>
              </a:rPr>
              <a:t>40:8</a:t>
            </a:r>
            <a:r>
              <a:rPr lang="en-US" sz="3000">
                <a:solidFill>
                  <a:srgbClr val="FFFFFF"/>
                </a:solidFill>
                <a:cs typeface="Mandali"/>
              </a:rPr>
              <a:t> తెరలచుట్టు ఆవరణమును నిలువబెట్టి ఆవరణ ద్వారము యొక్క తెరను తగిలింపవలెను.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40</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40:9</a:t>
            </a:r>
            <a:r>
              <a:rPr lang="en-US" sz="3000">
                <a:solidFill>
                  <a:srgbClr val="FFFFFF"/>
                </a:solidFill>
                <a:cs typeface="Mandali"/>
              </a:rPr>
              <a:t> మరియు నీవు అభిషేకతైలమును తీసికొని మందిరమునకును దానిలోని సమస్తమునకును అభిషేకము చేసి దానిని దాని ఉపకరణములన్నిటిని ప్రతిష్ఠింపవలెను, అప్పుడు అది పరిశుద్ధమగును.</a:t>
            </a:r>
          </a:p>
          <a:p>
            <a:pPr algn="just">
              <a:lnSpc>
                <a:spcPct val="150000"/>
              </a:lnSpc>
              <a:buNone/>
            </a:pPr>
            <a:r>
              <a:rPr lang="en-US" sz="3000" b="1">
                <a:solidFill>
                  <a:srgbClr val="FFFFFF"/>
                </a:solidFill>
                <a:cs typeface="Mandali"/>
              </a:rPr>
              <a:t>40:10</a:t>
            </a:r>
            <a:r>
              <a:rPr lang="en-US" sz="3000">
                <a:solidFill>
                  <a:srgbClr val="FFFFFF"/>
                </a:solidFill>
                <a:cs typeface="Mandali"/>
              </a:rPr>
              <a:t> దహనబలిపీఠమునకు అభిషేకము చేసి ఆ పీఠమును ప్రతిష్ఠింపవలెను, అప్పుడు ఆ పీఠము అతిపరిశుద్ధమగును.</a:t>
            </a:r>
          </a:p>
          <a:p>
            <a:pPr algn="just">
              <a:lnSpc>
                <a:spcPct val="150000"/>
              </a:lnSpc>
              <a:buNone/>
            </a:pPr>
            <a:r>
              <a:rPr lang="en-US" sz="3000" b="1">
                <a:solidFill>
                  <a:srgbClr val="FFFFFF"/>
                </a:solidFill>
                <a:cs typeface="Mandali"/>
              </a:rPr>
              <a:t>40:11</a:t>
            </a:r>
            <a:r>
              <a:rPr lang="en-US" sz="3000">
                <a:solidFill>
                  <a:srgbClr val="FFFFFF"/>
                </a:solidFill>
                <a:cs typeface="Mandali"/>
              </a:rPr>
              <a:t> ఆ గంగాళమునకు దాని పీటకు అభిషేకము చేసి దాని ప్రతిష్ఠింపవలెను.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40</a:t>
            </a:r>
          </a:p>
        </p:txBody>
      </p:sp>
      <p:sp>
        <p:nvSpPr>
          <p:cNvPr id="3" name="Content Placeholder 2"/>
          <p:cNvSpPr>
            <a:spLocks noGrp="1"/>
          </p:cNvSpPr>
          <p:nvPr>
            <p:ph idx="1"/>
          </p:nvPr>
        </p:nvSpPr>
        <p:spPr/>
        <p:txBody>
          <a:bodyPr>
            <a:normAutofit fontScale="92500" lnSpcReduction="10000"/>
          </a:bodyPr>
          <a:lstStyle/>
          <a:p>
            <a:pPr algn="just">
              <a:lnSpc>
                <a:spcPct val="150000"/>
              </a:lnSpc>
              <a:buNone/>
            </a:pPr>
            <a:r>
              <a:rPr lang="en-US" sz="3000" b="1">
                <a:solidFill>
                  <a:srgbClr val="FFFFFF"/>
                </a:solidFill>
                <a:cs typeface="Mandali"/>
              </a:rPr>
              <a:t>40:12</a:t>
            </a:r>
            <a:r>
              <a:rPr lang="en-US" sz="3000">
                <a:solidFill>
                  <a:srgbClr val="FFFFFF"/>
                </a:solidFill>
                <a:cs typeface="Mandali"/>
              </a:rPr>
              <a:t> మరియు నీవు అహరోనును అతని కుమారులను ప్రత్యక్షపు గుడారము యొక్క ద్వారమునొద్దకు తోడుకొనివచ్చి వారిని నీళ్లతో స్నానము చేయించి</a:t>
            </a:r>
          </a:p>
          <a:p>
            <a:pPr algn="just">
              <a:lnSpc>
                <a:spcPct val="150000"/>
              </a:lnSpc>
              <a:buNone/>
            </a:pPr>
            <a:r>
              <a:rPr lang="en-US" sz="3000" b="1">
                <a:solidFill>
                  <a:srgbClr val="FFFFFF"/>
                </a:solidFill>
                <a:cs typeface="Mandali"/>
              </a:rPr>
              <a:t>40:13</a:t>
            </a:r>
            <a:r>
              <a:rPr lang="en-US" sz="3000">
                <a:solidFill>
                  <a:srgbClr val="FFFFFF"/>
                </a:solidFill>
                <a:cs typeface="Mandali"/>
              </a:rPr>
              <a:t> అహరోను నాకు యాజకుడగునట్లు అతనికి ప్రతిష్ఠిత వస్త్రములను ధరింపచేసి అతనికి అభిషేకము చేసి అతని ప్రతిష్ఠింపవలెను.</a:t>
            </a:r>
          </a:p>
          <a:p>
            <a:pPr algn="just">
              <a:lnSpc>
                <a:spcPct val="150000"/>
              </a:lnSpc>
              <a:buNone/>
            </a:pPr>
            <a:r>
              <a:rPr lang="en-US" sz="3000" b="1">
                <a:solidFill>
                  <a:srgbClr val="FFFFFF"/>
                </a:solidFill>
                <a:cs typeface="Mandali"/>
              </a:rPr>
              <a:t>40:14</a:t>
            </a:r>
            <a:r>
              <a:rPr lang="en-US" sz="3000">
                <a:solidFill>
                  <a:srgbClr val="FFFFFF"/>
                </a:solidFill>
                <a:cs typeface="Mandali"/>
              </a:rPr>
              <a:t> మరియు నీవు అతని కుమారులను తోడుకొనివచ్చి వారికి చొక్కాయిలను తొడిగించి</a:t>
            </a:r>
          </a:p>
          <a:p>
            <a:pPr algn="just">
              <a:lnSpc>
                <a:spcPct val="150000"/>
              </a:lnSpc>
              <a:buNone/>
            </a:pPr>
            <a:r>
              <a:rPr lang="en-US" sz="3000" b="1">
                <a:solidFill>
                  <a:srgbClr val="FFFFFF"/>
                </a:solidFill>
                <a:cs typeface="Mandali"/>
              </a:rPr>
              <a:t>40:15</a:t>
            </a:r>
            <a:r>
              <a:rPr lang="en-US" sz="3000">
                <a:solidFill>
                  <a:srgbClr val="FFFFFF"/>
                </a:solidFill>
                <a:cs typeface="Mandali"/>
              </a:rPr>
              <a:t> వారు నాకు యాజకులగుటకై నీవు వారి తండ్రికి అభిషేకము చేసినట్లు వారికిని అభిషేకము చేయుము. వారి అభిషేకము తరతరములకు వారికి నిత్యమైన యాజకత్వ సూచనగా ఉండుననెను.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40</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40:16</a:t>
            </a:r>
            <a:r>
              <a:rPr lang="en-US" sz="3000">
                <a:solidFill>
                  <a:srgbClr val="FFFFFF"/>
                </a:solidFill>
                <a:cs typeface="Mandali"/>
              </a:rPr>
              <a:t> మోషే ఆ ప్రకారము చేసెను; యెహోవా అతనికి ఆజ్ఞాపించిన వాటినన్నిటిని చేసెను, ఆలాగుననే చేసెను.</a:t>
            </a:r>
          </a:p>
          <a:p>
            <a:pPr algn="just">
              <a:lnSpc>
                <a:spcPct val="150000"/>
              </a:lnSpc>
              <a:buNone/>
            </a:pPr>
            <a:r>
              <a:rPr lang="en-US" sz="3000" b="1">
                <a:solidFill>
                  <a:srgbClr val="FFFFFF"/>
                </a:solidFill>
                <a:cs typeface="Mandali"/>
              </a:rPr>
              <a:t>40:17</a:t>
            </a:r>
            <a:r>
              <a:rPr lang="en-US" sz="3000">
                <a:solidFill>
                  <a:srgbClr val="FFFFFF"/>
                </a:solidFill>
                <a:cs typeface="Mandali"/>
              </a:rPr>
              <a:t> రెండవ సంవత్సరమున మొదటి నెలలో మొదటి దినమున మందిరము నిలువబెట్టబడెను.</a:t>
            </a:r>
          </a:p>
          <a:p>
            <a:pPr algn="just">
              <a:lnSpc>
                <a:spcPct val="150000"/>
              </a:lnSpc>
              <a:buNone/>
            </a:pPr>
            <a:r>
              <a:rPr lang="en-US" sz="3000" b="1">
                <a:solidFill>
                  <a:srgbClr val="FFFFFF"/>
                </a:solidFill>
                <a:cs typeface="Mandali"/>
              </a:rPr>
              <a:t>40:18</a:t>
            </a:r>
            <a:r>
              <a:rPr lang="en-US" sz="3000">
                <a:solidFill>
                  <a:srgbClr val="FFFFFF"/>
                </a:solidFill>
                <a:cs typeface="Mandali"/>
              </a:rPr>
              <a:t> యెహోవా మోషేకు ఆజ్ఞాపించినట్లు మోషే మందిరమును నిలువబెట్టి దాని దిమ్మలను వేసి దాని పలకలను నిలువబెట్టి దాని పెండెబద్దలను చొనిపి దాని స్తంభములను నిలువబెట్టి</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40</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40:19</a:t>
            </a:r>
            <a:r>
              <a:rPr lang="en-US" sz="3000">
                <a:solidFill>
                  <a:srgbClr val="FFFFFF"/>
                </a:solidFill>
                <a:cs typeface="Mandali"/>
              </a:rPr>
              <a:t> మందిరముమీద గుడారమును పరచి దానిపైని గుడారపు కప్పును వేసెను.</a:t>
            </a:r>
          </a:p>
          <a:p>
            <a:pPr algn="just">
              <a:lnSpc>
                <a:spcPct val="150000"/>
              </a:lnSpc>
              <a:buNone/>
            </a:pPr>
            <a:r>
              <a:rPr lang="en-US" sz="3000" b="1">
                <a:solidFill>
                  <a:srgbClr val="FFFFFF"/>
                </a:solidFill>
                <a:cs typeface="Mandali"/>
              </a:rPr>
              <a:t>40:20</a:t>
            </a:r>
            <a:r>
              <a:rPr lang="en-US" sz="3000">
                <a:solidFill>
                  <a:srgbClr val="FFFFFF"/>
                </a:solidFill>
                <a:cs typeface="Mandali"/>
              </a:rPr>
              <a:t> మరియు యెహోవా మోషేకు ఆజ్ఞాపించినట్లు అతడు శాసనములను తీసికొని మందసములో ఉంచి మందసమునకు మోతకఱ్ఱలను దూర్చి దానిమీద కరుణాపీఠము నుంచెను.</a:t>
            </a:r>
          </a:p>
          <a:p>
            <a:pPr algn="just">
              <a:lnSpc>
                <a:spcPct val="150000"/>
              </a:lnSpc>
              <a:buNone/>
            </a:pPr>
            <a:r>
              <a:rPr lang="en-US" sz="3000" b="1">
                <a:solidFill>
                  <a:srgbClr val="FFFFFF"/>
                </a:solidFill>
                <a:cs typeface="Mandali"/>
              </a:rPr>
              <a:t>40:21</a:t>
            </a:r>
            <a:r>
              <a:rPr lang="en-US" sz="3000">
                <a:solidFill>
                  <a:srgbClr val="FFFFFF"/>
                </a:solidFill>
                <a:cs typeface="Mandali"/>
              </a:rPr>
              <a:t> మందిరములోనికి మందసమును తెచ్చి కప్పుతెరను వేసి సాక్ష్యపు మందసమును కప్పెను.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40</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40:22</a:t>
            </a:r>
            <a:r>
              <a:rPr lang="en-US" sz="3000">
                <a:solidFill>
                  <a:srgbClr val="FFFFFF"/>
                </a:solidFill>
                <a:cs typeface="Mandali"/>
              </a:rPr>
              <a:t> మరియు యెహోవా మోషేకు ఆజ్ఞాపించినట్లు అతడు ప్రత్యక్షపు గుడారములో మందిరము యొక్క ఉత్తరదిక్కున, అడ్డతెరకు వెలుపల బల్లను ఉంచి</a:t>
            </a:r>
          </a:p>
          <a:p>
            <a:pPr algn="just">
              <a:lnSpc>
                <a:spcPct val="150000"/>
              </a:lnSpc>
              <a:buNone/>
            </a:pPr>
            <a:r>
              <a:rPr lang="en-US" sz="3000" b="1">
                <a:solidFill>
                  <a:srgbClr val="FFFFFF"/>
                </a:solidFill>
                <a:cs typeface="Mandali"/>
              </a:rPr>
              <a:t>40:23</a:t>
            </a:r>
            <a:r>
              <a:rPr lang="en-US" sz="3000">
                <a:solidFill>
                  <a:srgbClr val="FFFFFF"/>
                </a:solidFill>
                <a:cs typeface="Mandali"/>
              </a:rPr>
              <a:t> యెహోవా సన్నిధిని దానిమీద రొట్టెలను క్రమముగా ఉంచెను. </a:t>
            </a:r>
          </a:p>
          <a:p>
            <a:pPr algn="just">
              <a:lnSpc>
                <a:spcPct val="150000"/>
              </a:lnSpc>
              <a:buNone/>
            </a:pPr>
            <a:r>
              <a:rPr lang="en-US" sz="3000" b="1">
                <a:solidFill>
                  <a:srgbClr val="FFFFFF"/>
                </a:solidFill>
                <a:cs typeface="Mandali"/>
              </a:rPr>
              <a:t>40:24</a:t>
            </a:r>
            <a:r>
              <a:rPr lang="en-US" sz="3000">
                <a:solidFill>
                  <a:srgbClr val="FFFFFF"/>
                </a:solidFill>
                <a:cs typeface="Mandali"/>
              </a:rPr>
              <a:t> మరియు యెహోవా మోషేకు ఆజ్ఞాపించినట్లు అతడు ప్రత్యక్షపు గుడారములో మందిరమునకు దక్షిణదిక్కున బల్ల యెదుట దీపవృక్షమును ఉంచి</a:t>
            </a:r>
          </a:p>
          <a:p>
            <a:pPr algn="just">
              <a:lnSpc>
                <a:spcPct val="150000"/>
              </a:lnSpc>
              <a:buNone/>
            </a:pPr>
            <a:r>
              <a:rPr lang="en-US" sz="3000" b="1">
                <a:solidFill>
                  <a:srgbClr val="FFFFFF"/>
                </a:solidFill>
                <a:cs typeface="Mandali"/>
              </a:rPr>
              <a:t>40:25</a:t>
            </a:r>
            <a:r>
              <a:rPr lang="en-US" sz="3000">
                <a:solidFill>
                  <a:srgbClr val="FFFFFF"/>
                </a:solidFill>
                <a:cs typeface="Mandali"/>
              </a:rPr>
              <a:t> యెహోవా సన్నిధిని ప్రదీపములను వెలిగించెను.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40</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40:26</a:t>
            </a:r>
            <a:r>
              <a:rPr lang="en-US" sz="3000">
                <a:solidFill>
                  <a:srgbClr val="FFFFFF"/>
                </a:solidFill>
                <a:cs typeface="Mandali"/>
              </a:rPr>
              <a:t> మరియు యెహోవా మోషేకు ఆజ్ఞాపించినట్లు అతడు ప్రత్యక్షపు గుడారములో అడ్డతెర యెదుట బంగారు ధూపవేదికను ఉంచి</a:t>
            </a:r>
          </a:p>
          <a:p>
            <a:pPr algn="just">
              <a:lnSpc>
                <a:spcPct val="150000"/>
              </a:lnSpc>
              <a:buNone/>
            </a:pPr>
            <a:r>
              <a:rPr lang="en-US" sz="3000" b="1">
                <a:solidFill>
                  <a:srgbClr val="FFFFFF"/>
                </a:solidFill>
                <a:cs typeface="Mandali"/>
              </a:rPr>
              <a:t>40:27</a:t>
            </a:r>
            <a:r>
              <a:rPr lang="en-US" sz="3000">
                <a:solidFill>
                  <a:srgbClr val="FFFFFF"/>
                </a:solidFill>
                <a:cs typeface="Mandali"/>
              </a:rPr>
              <a:t> దానిమీద పరిమళ ద్రవ్యములను ధూపము వేసెను.</a:t>
            </a:r>
          </a:p>
          <a:p>
            <a:pPr algn="just">
              <a:lnSpc>
                <a:spcPct val="150000"/>
              </a:lnSpc>
              <a:buNone/>
            </a:pPr>
            <a:r>
              <a:rPr lang="en-US" sz="3000" b="1">
                <a:solidFill>
                  <a:srgbClr val="FFFFFF"/>
                </a:solidFill>
                <a:cs typeface="Mandali"/>
              </a:rPr>
              <a:t>40:28</a:t>
            </a:r>
            <a:r>
              <a:rPr lang="en-US" sz="3000">
                <a:solidFill>
                  <a:srgbClr val="FFFFFF"/>
                </a:solidFill>
                <a:cs typeface="Mandali"/>
              </a:rPr>
              <a:t> మరియు యెహోవా మోషేకు ఆజ్ఞాపించినట్లు అతడు మందిర ద్వారమునకు తెరను వేసెను. అతడు ప్రత్యక్షపు గుడారపు మందిరపు ద్వారమునొద్ద దహనబలిపీఠమును ఉంచి</a:t>
            </a:r>
          </a:p>
          <a:p>
            <a:pPr algn="just">
              <a:lnSpc>
                <a:spcPct val="150000"/>
              </a:lnSpc>
              <a:buNone/>
            </a:pPr>
            <a:r>
              <a:rPr lang="en-US" sz="3000" b="1">
                <a:solidFill>
                  <a:srgbClr val="FFFFFF"/>
                </a:solidFill>
                <a:cs typeface="Mandali"/>
              </a:rPr>
              <a:t>40:29</a:t>
            </a:r>
            <a:r>
              <a:rPr lang="en-US" sz="3000">
                <a:solidFill>
                  <a:srgbClr val="FFFFFF"/>
                </a:solidFill>
                <a:cs typeface="Mandali"/>
              </a:rPr>
              <a:t> దానిమీద దహనబలినర్పించి నైవేద్యమును సమర్పించెను.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40</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40:30</a:t>
            </a:r>
            <a:r>
              <a:rPr lang="en-US" sz="3000">
                <a:solidFill>
                  <a:srgbClr val="FFFFFF"/>
                </a:solidFill>
                <a:cs typeface="Mandali"/>
              </a:rPr>
              <a:t> మరియు యెహోవా మోషేకు ఆజ్ఞాపించినట్లు అతడు ప్రత్యక్షపు గుడారమునకును బలిపీఠమునకును మధ్య గంగాళమును ఉంచి ప్రక్షాళణకొరకు దానిలో నీళ్లు పోసెను.</a:t>
            </a:r>
          </a:p>
          <a:p>
            <a:pPr algn="just">
              <a:lnSpc>
                <a:spcPct val="150000"/>
              </a:lnSpc>
              <a:buNone/>
            </a:pPr>
            <a:r>
              <a:rPr lang="en-US" sz="3000" b="1">
                <a:solidFill>
                  <a:srgbClr val="FFFFFF"/>
                </a:solidFill>
                <a:cs typeface="Mandali"/>
              </a:rPr>
              <a:t>40:31</a:t>
            </a:r>
            <a:r>
              <a:rPr lang="en-US" sz="3000">
                <a:solidFill>
                  <a:srgbClr val="FFFFFF"/>
                </a:solidFill>
                <a:cs typeface="Mandali"/>
              </a:rPr>
              <a:t> దానియొద్ద మోషేయు అహరోనును అతని కుమారులును తమ చేతులును కాళ్లును కడుగుకొనిరి.</a:t>
            </a:r>
          </a:p>
          <a:p>
            <a:pPr algn="just">
              <a:lnSpc>
                <a:spcPct val="150000"/>
              </a:lnSpc>
              <a:buNone/>
            </a:pPr>
            <a:r>
              <a:rPr lang="en-US" sz="3000" b="1">
                <a:solidFill>
                  <a:srgbClr val="FFFFFF"/>
                </a:solidFill>
                <a:cs typeface="Mandali"/>
              </a:rPr>
              <a:t>40:32</a:t>
            </a:r>
            <a:r>
              <a:rPr lang="en-US" sz="3000">
                <a:solidFill>
                  <a:srgbClr val="FFFFFF"/>
                </a:solidFill>
                <a:cs typeface="Mandali"/>
              </a:rPr>
              <a:t> వారు ప్రత్యక్షపు గుడారములోనికి వెళ్లునప్పుడును బలిపీఠమునకు సమీపించునప్పుడును కడుగుకొనిరి.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40</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40:33</a:t>
            </a:r>
            <a:r>
              <a:rPr lang="en-US" sz="3000">
                <a:solidFill>
                  <a:srgbClr val="FFFFFF"/>
                </a:solidFill>
                <a:cs typeface="Mandali"/>
              </a:rPr>
              <a:t> మరియు అతడు మందిరమునకును బలిపీఠమునకును చుట్టు ఆవరణమును ఏర్పరచి ఆవరణద్వారపు తెరను వేసెను. ఆలాగున మోషే పని సంపూర్తి చేసెను.</a:t>
            </a:r>
          </a:p>
          <a:p>
            <a:pPr algn="just">
              <a:lnSpc>
                <a:spcPct val="150000"/>
              </a:lnSpc>
              <a:buNone/>
            </a:pPr>
            <a:r>
              <a:rPr lang="en-US" sz="3000" b="1">
                <a:solidFill>
                  <a:srgbClr val="FFFFFF"/>
                </a:solidFill>
                <a:cs typeface="Mandali"/>
              </a:rPr>
              <a:t>40:34</a:t>
            </a:r>
            <a:r>
              <a:rPr lang="en-US" sz="3000">
                <a:solidFill>
                  <a:srgbClr val="FFFFFF"/>
                </a:solidFill>
                <a:cs typeface="Mandali"/>
              </a:rPr>
              <a:t> అప్పుడు మేఘము ప్రత్యక్షపు గుడారమును కమ్మగా యెహోవా తేజస్సు మందిరమును నింపెను.</a:t>
            </a:r>
          </a:p>
          <a:p>
            <a:pPr algn="just">
              <a:lnSpc>
                <a:spcPct val="150000"/>
              </a:lnSpc>
              <a:buNone/>
            </a:pPr>
            <a:r>
              <a:rPr lang="en-US" sz="3000" b="1">
                <a:solidFill>
                  <a:srgbClr val="FFFFFF"/>
                </a:solidFill>
                <a:cs typeface="Mandali"/>
              </a:rPr>
              <a:t>40:35</a:t>
            </a:r>
            <a:r>
              <a:rPr lang="en-US" sz="3000">
                <a:solidFill>
                  <a:srgbClr val="FFFFFF"/>
                </a:solidFill>
                <a:cs typeface="Mandali"/>
              </a:rPr>
              <a:t> ఆ మేఘము మందిరముమీద నిలుచుటచేత మందిరము యెహోవా తేజస్సుతో నిండెను గనుక మోషే ప్రత్యక్షపు గుడారములోనికి వెళ్లలేకుండెను.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40</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40:36</a:t>
            </a:r>
            <a:r>
              <a:rPr lang="en-US" sz="3000">
                <a:solidFill>
                  <a:srgbClr val="FFFFFF"/>
                </a:solidFill>
                <a:cs typeface="Mandali"/>
              </a:rPr>
              <a:t> మేఘము మందిరము మీదనుండి పైకి వెళ్లునప్పుడెల్లను ఇశ్రాయేలీయులు ప్రయాణమైపోయిరి.</a:t>
            </a:r>
          </a:p>
          <a:p>
            <a:pPr algn="just">
              <a:lnSpc>
                <a:spcPct val="150000"/>
              </a:lnSpc>
              <a:buNone/>
            </a:pPr>
            <a:r>
              <a:rPr lang="en-US" sz="3000" b="1">
                <a:solidFill>
                  <a:srgbClr val="FFFFFF"/>
                </a:solidFill>
                <a:cs typeface="Mandali"/>
              </a:rPr>
              <a:t>40:37</a:t>
            </a:r>
            <a:r>
              <a:rPr lang="en-US" sz="3000">
                <a:solidFill>
                  <a:srgbClr val="FFFFFF"/>
                </a:solidFill>
                <a:cs typeface="Mandali"/>
              </a:rPr>
              <a:t> ఇదే వారి ప్రయాణ పద్ధతి. ఆ మేఘముపైకి వెళ్లనియెడల అది వెళ్లు దినమువరకు వారు ప్రయాణము చేయకుండిరి.</a:t>
            </a:r>
          </a:p>
          <a:p>
            <a:pPr algn="just">
              <a:lnSpc>
                <a:spcPct val="150000"/>
              </a:lnSpc>
              <a:buNone/>
            </a:pPr>
            <a:r>
              <a:rPr lang="en-US" sz="3000" b="1">
                <a:solidFill>
                  <a:srgbClr val="FFFFFF"/>
                </a:solidFill>
                <a:cs typeface="Mandali"/>
              </a:rPr>
              <a:t>40:38</a:t>
            </a:r>
            <a:r>
              <a:rPr lang="en-US" sz="3000">
                <a:solidFill>
                  <a:srgbClr val="FFFFFF"/>
                </a:solidFill>
                <a:cs typeface="Mandali"/>
              </a:rPr>
              <a:t> ఇశ్రాయేలీయులందరి కన్నుల ఎదుట పగటివేళ యెహోవా మేఘము మందిరముమీద ఉండెను. రాత్రివేళ అగ్ని దానిమీద ఉండెను. వారి సమస్త ప్రయాణములలో ఈలాగుననే జరిగెను.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5</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5:16</a:t>
            </a:r>
            <a:r>
              <a:rPr lang="en-US" sz="3000">
                <a:solidFill>
                  <a:srgbClr val="FFFFFF"/>
                </a:solidFill>
                <a:cs typeface="Mandali"/>
              </a:rPr>
              <a:t> తమ దాసులకు గడ్డినియ్యరు అయితే ఇటుకలు చేయుడని మాతో చెప్పుచున్నారు; చిత్తగించుము, వారు తమరి దాసులను కొట్టుచున్నారు; అయితే తప్పిదము తమరి ప్రజలయందే యున్నదని మొఱపెట్టిరి.</a:t>
            </a:r>
          </a:p>
          <a:p>
            <a:pPr algn="just">
              <a:lnSpc>
                <a:spcPct val="150000"/>
              </a:lnSpc>
              <a:buNone/>
            </a:pPr>
            <a:r>
              <a:rPr lang="en-US" sz="3000" b="1">
                <a:solidFill>
                  <a:srgbClr val="FFFFFF"/>
                </a:solidFill>
                <a:cs typeface="Mandali"/>
              </a:rPr>
              <a:t>5:17</a:t>
            </a:r>
            <a:r>
              <a:rPr lang="en-US" sz="3000">
                <a:solidFill>
                  <a:srgbClr val="FFFFFF"/>
                </a:solidFill>
                <a:cs typeface="Mandali"/>
              </a:rPr>
              <a:t> అందుకతడు మీరు సోమరులు మీరు సోమరులు అందుచేత మేము వెళ్లి యెహోవాకు బలినర్పించుటకు సెలవిమ్మని మీరడుగుచున్నారు.</a:t>
            </a:r>
          </a:p>
          <a:p>
            <a:pPr algn="just">
              <a:lnSpc>
                <a:spcPct val="150000"/>
              </a:lnSpc>
              <a:buNone/>
            </a:pPr>
            <a:r>
              <a:rPr lang="en-US" sz="3000" b="1">
                <a:solidFill>
                  <a:srgbClr val="FFFFFF"/>
                </a:solidFill>
                <a:cs typeface="Mandali"/>
              </a:rPr>
              <a:t>5:18</a:t>
            </a:r>
            <a:r>
              <a:rPr lang="en-US" sz="3000">
                <a:solidFill>
                  <a:srgbClr val="FFFFFF"/>
                </a:solidFill>
                <a:cs typeface="Mandali"/>
              </a:rPr>
              <a:t> మీరు పొండి, పనిచేయుడి, గడ్డి మీకియ్యబడదు, అయితే ఇటుకల లెక్క మీరప్పగింపక తప్పదని చెప్పెను.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5</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5:19</a:t>
            </a:r>
            <a:r>
              <a:rPr lang="en-US" sz="3000">
                <a:solidFill>
                  <a:srgbClr val="FFFFFF"/>
                </a:solidFill>
                <a:cs typeface="Mandali"/>
              </a:rPr>
              <a:t> మీ ఇటుకల లెక్కలో నేమాత్రమును తక్కువ చేయవద్దు, ఏనాటి పని ఆనాడే చేయవలెనని రాజు సెలవియ్యగా, ఇశ్రాయేలీయుల నాయకులు తాము దురవస్థలో పడియున్నట్లు తెలిసికొనిరి.</a:t>
            </a:r>
          </a:p>
          <a:p>
            <a:pPr algn="just">
              <a:lnSpc>
                <a:spcPct val="150000"/>
              </a:lnSpc>
              <a:buNone/>
            </a:pPr>
            <a:r>
              <a:rPr lang="en-US" sz="3000" b="1">
                <a:solidFill>
                  <a:srgbClr val="FFFFFF"/>
                </a:solidFill>
                <a:cs typeface="Mandali"/>
              </a:rPr>
              <a:t>5:20</a:t>
            </a:r>
            <a:r>
              <a:rPr lang="en-US" sz="3000">
                <a:solidFill>
                  <a:srgbClr val="FFFFFF"/>
                </a:solidFill>
                <a:cs typeface="Mandali"/>
              </a:rPr>
              <a:t> వారు ఫరోయొద్దనుండి బయలుదేరి వచ్చుచు, తమ్మును ఎదుర్కొనుటకు దారిలో నిలిచియున్న మోషే అహరోనులను కలిసికొని</a:t>
            </a:r>
          </a:p>
          <a:p>
            <a:pPr algn="just">
              <a:lnSpc>
                <a:spcPct val="150000"/>
              </a:lnSpc>
              <a:buNone/>
            </a:pPr>
            <a:r>
              <a:rPr lang="en-US" sz="3000" b="1">
                <a:solidFill>
                  <a:srgbClr val="FFFFFF"/>
                </a:solidFill>
                <a:cs typeface="Mandali"/>
              </a:rPr>
              <a:t>5:21</a:t>
            </a:r>
            <a:r>
              <a:rPr lang="en-US" sz="3000">
                <a:solidFill>
                  <a:srgbClr val="FFFFFF"/>
                </a:solidFill>
                <a:cs typeface="Mandali"/>
              </a:rPr>
              <a:t> యెహోవా మిమ్ము చూచి న్యాయము తీర్చునుగాక; ఫరో యెదుటను అతని దాసుల యెదుటను మమ్మును అసహ్యులనుగా చేసి మమ్ము చంపుటకై వారిచేతికి ఖడ్గమిచ్చితిరని వారితో అనగా</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5</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5:22</a:t>
            </a:r>
            <a:r>
              <a:rPr lang="en-US" sz="3000">
                <a:solidFill>
                  <a:srgbClr val="FFFFFF"/>
                </a:solidFill>
                <a:cs typeface="Mandali"/>
              </a:rPr>
              <a:t> మోషే యెహోవా యొద్దకు తిరిగివెళ్లి ప్రభువా, నీవేల ఈ ప్రజలకు కీడు చేసితివి? నన్నేల పంపితివి?</a:t>
            </a:r>
          </a:p>
          <a:p>
            <a:pPr algn="just">
              <a:lnSpc>
                <a:spcPct val="150000"/>
              </a:lnSpc>
              <a:buNone/>
            </a:pPr>
            <a:r>
              <a:rPr lang="en-US" sz="3000" b="1">
                <a:solidFill>
                  <a:srgbClr val="FFFFFF"/>
                </a:solidFill>
                <a:cs typeface="Mandali"/>
              </a:rPr>
              <a:t>5:23</a:t>
            </a:r>
            <a:r>
              <a:rPr lang="en-US" sz="3000">
                <a:solidFill>
                  <a:srgbClr val="FFFFFF"/>
                </a:solidFill>
                <a:cs typeface="Mandali"/>
              </a:rPr>
              <a:t> నేను నీ పేరట మాటలాడుటకు ఫరో యొద్దకు వచ్చినప్పటినుండి అతడు ఈ జనులకు కీడే చేయుచున్నాడు, నీ జనులను నీవు విడిపింపను లేదనెను.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667000"/>
            <a:ext cx="11430000" cy="1270000"/>
          </a:xfrm>
        </p:spPr>
        <p:txBody>
          <a:bodyPr/>
          <a:lstStyle/>
          <a:p>
            <a:pPr algn="ctr"/>
            <a:r>
              <a:rPr lang="en-US" sz="5000" b="1">
                <a:solidFill>
                  <a:srgbClr val="FFFFFF"/>
                </a:solidFill>
                <a:cs typeface="Mandali"/>
              </a:rPr>
              <a:t>నిర్గమకాండము</a:t>
            </a:r>
          </a:p>
        </p:txBody>
      </p:sp>
      <p:sp>
        <p:nvSpPr>
          <p:cNvPr id="3" name="Subtitle 2"/>
          <p:cNvSpPr>
            <a:spLocks noGrp="1"/>
          </p:cNvSpPr>
          <p:nvPr>
            <p:ph type="subTitle" idx="1"/>
          </p:nvPr>
        </p:nvSpPr>
        <p:spPr>
          <a:xfrm>
            <a:off x="304800" y="4064000"/>
            <a:ext cx="11430000" cy="2540000"/>
          </a:xfrm>
        </p:spPr>
        <p:txBody>
          <a:bodyPr>
            <a:normAutofit lnSpcReduction="10000"/>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US" sz="3000" b="1">
                <a:solidFill>
                  <a:srgbClr val="FFFFFF"/>
                </a:solidFill>
                <a:cs typeface="Mandali"/>
              </a:rPr>
              <a:t>అధ్యాయము 6
పరిశుద్ధ గ్రంధము
www.TeluguBibleStudy.com</a:t>
            </a:r>
          </a:p>
        </p:txBody>
      </p:sp>
      <p:pic>
        <p:nvPicPr>
          <p:cNvPr id="4" name="Picture 4"/>
          <p:cNvPicPr>
            <a:picLocks noChangeAspect="1"/>
          </p:cNvPicPr>
          <p:nvPr/>
        </p:nvPicPr>
        <p:blipFill>
          <a:blip r:embed="rId2"/>
          <a:stretch>
            <a:fillRect/>
          </a:stretch>
        </p:blipFill>
        <p:spPr>
          <a:xfrm>
            <a:off x="4445000" y="127000"/>
            <a:ext cx="2540000" cy="254000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6</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6:1</a:t>
            </a:r>
            <a:r>
              <a:rPr lang="en-US" sz="3000">
                <a:solidFill>
                  <a:srgbClr val="FFFFFF"/>
                </a:solidFill>
                <a:cs typeface="Mandali"/>
              </a:rPr>
              <a:t> అందుకు యెహోవా ఫరోకు నేను చేయబోవుచున్న దానిని నీవు నిశ్చయముగా చూచెదవు; బలమైన హస్తముచేత అతడు వారిని పోనిచ్చును, బలమైన హస్తముచేతనే అతడు తన దేశములోనుండి వారిని తోలివేయునని మోషేతో అనెను</a:t>
            </a:r>
          </a:p>
          <a:p>
            <a:pPr algn="just">
              <a:lnSpc>
                <a:spcPct val="150000"/>
              </a:lnSpc>
              <a:buNone/>
            </a:pPr>
            <a:r>
              <a:rPr lang="en-US" sz="3000" b="1">
                <a:solidFill>
                  <a:srgbClr val="FFFFFF"/>
                </a:solidFill>
                <a:cs typeface="Mandali"/>
              </a:rPr>
              <a:t>6:2</a:t>
            </a:r>
            <a:r>
              <a:rPr lang="en-US" sz="3000">
                <a:solidFill>
                  <a:srgbClr val="FFFFFF"/>
                </a:solidFill>
                <a:cs typeface="Mandali"/>
              </a:rPr>
              <a:t> మరియు దేవుడు మోషేతో ఇట్లనెను నేనే యెహోవాను;</a:t>
            </a:r>
          </a:p>
          <a:p>
            <a:pPr algn="just">
              <a:lnSpc>
                <a:spcPct val="150000"/>
              </a:lnSpc>
              <a:buNone/>
            </a:pPr>
            <a:r>
              <a:rPr lang="en-US" sz="3000" b="1">
                <a:solidFill>
                  <a:srgbClr val="FFFFFF"/>
                </a:solidFill>
                <a:cs typeface="Mandali"/>
              </a:rPr>
              <a:t>6:3</a:t>
            </a:r>
            <a:r>
              <a:rPr lang="en-US" sz="3000">
                <a:solidFill>
                  <a:srgbClr val="FFFFFF"/>
                </a:solidFill>
                <a:cs typeface="Mandali"/>
              </a:rPr>
              <a:t> నేను సర్వశక్తిగల దేవుడను పేరున అబ్రాహాము ఇస్సాకు యాకోబులకు ప్రత్యక్షమైతిని కాని, యెహోవా అను నా నామమున నేను వారికి తెలియబడలేదు.</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1:12</a:t>
            </a:r>
            <a:r>
              <a:rPr lang="en-US" sz="3000">
                <a:solidFill>
                  <a:srgbClr val="FFFFFF"/>
                </a:solidFill>
                <a:cs typeface="Mandali"/>
              </a:rPr>
              <a:t> అయినను ఐగుప్తీయులు వారిని శ్రమపెట్టినకొలది వారు విస్తరించి ప్రబలిరి గనుక వారు ఇశ్రాయేలీయులయెడల అసహ్యపడిరి.</a:t>
            </a:r>
          </a:p>
          <a:p>
            <a:pPr algn="just">
              <a:lnSpc>
                <a:spcPct val="150000"/>
              </a:lnSpc>
              <a:buNone/>
            </a:pPr>
            <a:r>
              <a:rPr lang="en-US" sz="3000" b="1">
                <a:solidFill>
                  <a:srgbClr val="FFFFFF"/>
                </a:solidFill>
                <a:cs typeface="Mandali"/>
              </a:rPr>
              <a:t>1:13</a:t>
            </a:r>
            <a:r>
              <a:rPr lang="en-US" sz="3000">
                <a:solidFill>
                  <a:srgbClr val="FFFFFF"/>
                </a:solidFill>
                <a:cs typeface="Mandali"/>
              </a:rPr>
              <a:t> ఇశ్రాయేలీయులచేత ఐగుప్తీయులు కఠినముగా సేవ చేయించుకొనిరి;</a:t>
            </a:r>
          </a:p>
          <a:p>
            <a:pPr algn="just">
              <a:lnSpc>
                <a:spcPct val="150000"/>
              </a:lnSpc>
              <a:buNone/>
            </a:pPr>
            <a:r>
              <a:rPr lang="en-US" sz="3000" b="1">
                <a:solidFill>
                  <a:srgbClr val="FFFFFF"/>
                </a:solidFill>
                <a:cs typeface="Mandali"/>
              </a:rPr>
              <a:t>1:14</a:t>
            </a:r>
            <a:r>
              <a:rPr lang="en-US" sz="3000">
                <a:solidFill>
                  <a:srgbClr val="FFFFFF"/>
                </a:solidFill>
                <a:cs typeface="Mandali"/>
              </a:rPr>
              <a:t> వారు ఇశ్రాయేలీయులచేత చేయించుకొనిన ప్రతి పనియు కఠినముగా ఉండెను. వారు జిగటమంటి పనిలోను, ఇటుకల పనిలోను, పొలములో చేయు ప్రతిపనిలోను కఠినసేవ చేయించి వారి ప్రాణములను విసికించిరి.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6</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6:4</a:t>
            </a:r>
            <a:r>
              <a:rPr lang="en-US" sz="3000">
                <a:solidFill>
                  <a:srgbClr val="FFFFFF"/>
                </a:solidFill>
                <a:cs typeface="Mandali"/>
              </a:rPr>
              <a:t> మరియు వారు పరవాసము చేసిన దేశమగు కనానుదేశమును వారికిచ్చుటకు నా నిబంధనను వారితో స్థిరపరచితిని.</a:t>
            </a:r>
          </a:p>
          <a:p>
            <a:pPr algn="just">
              <a:lnSpc>
                <a:spcPct val="150000"/>
              </a:lnSpc>
              <a:buNone/>
            </a:pPr>
            <a:r>
              <a:rPr lang="en-US" sz="3000" b="1">
                <a:solidFill>
                  <a:srgbClr val="FFFFFF"/>
                </a:solidFill>
                <a:cs typeface="Mandali"/>
              </a:rPr>
              <a:t>6:5</a:t>
            </a:r>
            <a:r>
              <a:rPr lang="en-US" sz="3000">
                <a:solidFill>
                  <a:srgbClr val="FFFFFF"/>
                </a:solidFill>
                <a:cs typeface="Mandali"/>
              </a:rPr>
              <a:t> ఐగుప్తీయులు దాసత్వమునకు లోపరచియున్న ఇశ్రాయేలీయుల మూలుగును విని నా నిబంధనను జ్ఞాపకము చేసికొనియున్నాను.</a:t>
            </a:r>
          </a:p>
          <a:p>
            <a:pPr algn="just">
              <a:lnSpc>
                <a:spcPct val="150000"/>
              </a:lnSpc>
              <a:buNone/>
            </a:pPr>
            <a:r>
              <a:rPr lang="en-US" sz="3000" b="1">
                <a:solidFill>
                  <a:srgbClr val="FFFFFF"/>
                </a:solidFill>
                <a:cs typeface="Mandali"/>
              </a:rPr>
              <a:t>6:6</a:t>
            </a:r>
            <a:r>
              <a:rPr lang="en-US" sz="3000">
                <a:solidFill>
                  <a:srgbClr val="FFFFFF"/>
                </a:solidFill>
                <a:cs typeface="Mandali"/>
              </a:rPr>
              <a:t> కాబట్టి నీవు ఇశ్రాయేలీయులతో ఈలాగు చెప్పుము నేనే యెహోవాను; నేను ఐగుప్తీయులు మోయించు బరువుల క్రిందనుండి మిమ్మును వెలుపలికి రప్పించి, వారి దాసత్వములోనుండి మిమ్మును విడిపించి, నా బాహువు చాపి గొప్ప తీర్పులుతీర్చి మిమ్మును విడిపించి,</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6</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6:7</a:t>
            </a:r>
            <a:r>
              <a:rPr lang="en-US" sz="3000">
                <a:solidFill>
                  <a:srgbClr val="FFFFFF"/>
                </a:solidFill>
                <a:cs typeface="Mandali"/>
              </a:rPr>
              <a:t> మిమ్మును నాకు ప్రజలగా చేర్చుకొని మీకు దేవుడనైయుందును. అప్పుడు ఐగుప్తీయుల బరువు క్రిందనుండి మిమ్మును వెలుపలికి రప్పించిన మీ దేవుడనైన యెహోవాను నేనే అని మీరు తెలిసికొందురు.</a:t>
            </a:r>
          </a:p>
          <a:p>
            <a:pPr algn="just">
              <a:lnSpc>
                <a:spcPct val="150000"/>
              </a:lnSpc>
              <a:buNone/>
            </a:pPr>
            <a:r>
              <a:rPr lang="en-US" sz="3000" b="1">
                <a:solidFill>
                  <a:srgbClr val="FFFFFF"/>
                </a:solidFill>
                <a:cs typeface="Mandali"/>
              </a:rPr>
              <a:t>6:8</a:t>
            </a:r>
            <a:r>
              <a:rPr lang="en-US" sz="3000">
                <a:solidFill>
                  <a:srgbClr val="FFFFFF"/>
                </a:solidFill>
                <a:cs typeface="Mandali"/>
              </a:rPr>
              <a:t> నేను అబ్రాహాము ఇస్సాకు యాకోబులకు ఇచ్చెదనని చెయ్యి యెత్తి ప్రమాణము చేసిన దేశములోనికి మిమ్మును రప్పించి దాని మీకు స్వాస్థ్యముగా ఇచ్చెదను; నేను యెహోవానని చెప్పుమనగా </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6</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6:9</a:t>
            </a:r>
            <a:r>
              <a:rPr lang="en-US" sz="3000">
                <a:solidFill>
                  <a:srgbClr val="FFFFFF"/>
                </a:solidFill>
                <a:cs typeface="Mandali"/>
              </a:rPr>
              <a:t> మోషే ఇశ్రాయేలీయులతో ఆలాగు చెప్పెను. అయితే వారు మనోవ్యాకులమునుబట్టియు కఠిన దాసత్వమునుబట్టియు మోషే మాట వినరైరి.</a:t>
            </a:r>
          </a:p>
          <a:p>
            <a:pPr algn="just">
              <a:lnSpc>
                <a:spcPct val="150000"/>
              </a:lnSpc>
              <a:buNone/>
            </a:pPr>
            <a:r>
              <a:rPr lang="en-US" sz="3000" b="1">
                <a:solidFill>
                  <a:srgbClr val="FFFFFF"/>
                </a:solidFill>
                <a:cs typeface="Mandali"/>
              </a:rPr>
              <a:t>6:10</a:t>
            </a:r>
            <a:r>
              <a:rPr lang="en-US" sz="3000">
                <a:solidFill>
                  <a:srgbClr val="FFFFFF"/>
                </a:solidFill>
                <a:cs typeface="Mandali"/>
              </a:rPr>
              <a:t> మరియు యెహోవా మోషేతో నీవు లోపలికి వెళ్లి, </a:t>
            </a:r>
          </a:p>
          <a:p>
            <a:pPr algn="just">
              <a:lnSpc>
                <a:spcPct val="150000"/>
              </a:lnSpc>
              <a:buNone/>
            </a:pPr>
            <a:r>
              <a:rPr lang="en-US" sz="3000" b="1">
                <a:solidFill>
                  <a:srgbClr val="FFFFFF"/>
                </a:solidFill>
                <a:cs typeface="Mandali"/>
              </a:rPr>
              <a:t>6:11</a:t>
            </a:r>
            <a:r>
              <a:rPr lang="en-US" sz="3000">
                <a:solidFill>
                  <a:srgbClr val="FFFFFF"/>
                </a:solidFill>
                <a:cs typeface="Mandali"/>
              </a:rPr>
              <a:t> ఐగుప్తు రాజైన ఫరోతో ఇశ్రాయేలీయులను తన దేశములోనుండి వెలుపలికి పోనియ్యవలెనని అతనితో చెప్పుమనెను.</a:t>
            </a:r>
          </a:p>
          <a:p>
            <a:pPr algn="just">
              <a:lnSpc>
                <a:spcPct val="150000"/>
              </a:lnSpc>
              <a:buNone/>
            </a:pPr>
            <a:r>
              <a:rPr lang="en-US" sz="3000" b="1">
                <a:solidFill>
                  <a:srgbClr val="FFFFFF"/>
                </a:solidFill>
                <a:cs typeface="Mandali"/>
              </a:rPr>
              <a:t>6:12</a:t>
            </a:r>
            <a:r>
              <a:rPr lang="en-US" sz="3000">
                <a:solidFill>
                  <a:srgbClr val="FFFFFF"/>
                </a:solidFill>
                <a:cs typeface="Mandali"/>
              </a:rPr>
              <a:t> అప్పుడు మోషే చిత్తగించుము, ఇశ్రాయేలీయులే నా మాట వినలేదు; మాటమాంద్యము గలవాడనగు నా మాట ఫరో యెట్లు వినునని యెహోవా సన్నిధిని పలికెను.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6</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6:13</a:t>
            </a:r>
            <a:r>
              <a:rPr lang="en-US" sz="3000">
                <a:solidFill>
                  <a:srgbClr val="FFFFFF"/>
                </a:solidFill>
                <a:cs typeface="Mandali"/>
              </a:rPr>
              <a:t> మరియు యెహోవా మోషే అహరోనులతో నిట్లనెను ఇశ్రాయేలీయులను ఐగుప్తు దేశములోనుండి తాము వెలుపలికి రప్పించుటకై ఇశ్రాయేలీయుల యొద్దకును ఫరో యొద్దకును వెళ్లవలెనని వారి కాజ్ఞాపించెను.</a:t>
            </a:r>
          </a:p>
          <a:p>
            <a:pPr algn="just">
              <a:lnSpc>
                <a:spcPct val="150000"/>
              </a:lnSpc>
              <a:buNone/>
            </a:pPr>
            <a:r>
              <a:rPr lang="en-US" sz="3000" b="1">
                <a:solidFill>
                  <a:srgbClr val="FFFFFF"/>
                </a:solidFill>
                <a:cs typeface="Mandali"/>
              </a:rPr>
              <a:t>6:14</a:t>
            </a:r>
            <a:r>
              <a:rPr lang="en-US" sz="3000">
                <a:solidFill>
                  <a:srgbClr val="FFFFFF"/>
                </a:solidFill>
                <a:cs typeface="Mandali"/>
              </a:rPr>
              <a:t> వారి పితరుల కుటుంబముల మూలపురుషులు ఎవరనగా, ఇశ్రాయేలు జ్యేష్ఠ కుమారుడైన రూబేను కుమారులు హనోకు పల్లు హెస్రోను కర్మీ; వీరు రూబేను కుటుంబములు.</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6</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6:15</a:t>
            </a:r>
            <a:r>
              <a:rPr lang="en-US" sz="3000">
                <a:solidFill>
                  <a:srgbClr val="FFFFFF"/>
                </a:solidFill>
                <a:cs typeface="Mandali"/>
              </a:rPr>
              <a:t> షిమ్యోను కుమారులు యెమూయేలు యామీను ఓహదు యాకీను సోహరు కనాను స్త్రీకి కుమారుడైన షావూలు; వీరు షిమ్యోను కుటుంబములు.</a:t>
            </a:r>
          </a:p>
          <a:p>
            <a:pPr algn="just">
              <a:lnSpc>
                <a:spcPct val="150000"/>
              </a:lnSpc>
              <a:buNone/>
            </a:pPr>
            <a:r>
              <a:rPr lang="en-US" sz="3000" b="1">
                <a:solidFill>
                  <a:srgbClr val="FFFFFF"/>
                </a:solidFill>
                <a:cs typeface="Mandali"/>
              </a:rPr>
              <a:t>6:16</a:t>
            </a:r>
            <a:r>
              <a:rPr lang="en-US" sz="3000">
                <a:solidFill>
                  <a:srgbClr val="FFFFFF"/>
                </a:solidFill>
                <a:cs typeface="Mandali"/>
              </a:rPr>
              <a:t> లేవి కుమారుల పేరులు వారి వారి వంశావళుల చొప్పున ఏవేవనగా, గెర్షోను కహాతు మెరారి. లేవి నూట ముప్పది యేడేండ్లు బ్రదికెను.</a:t>
            </a:r>
          </a:p>
          <a:p>
            <a:pPr algn="just">
              <a:lnSpc>
                <a:spcPct val="150000"/>
              </a:lnSpc>
              <a:buNone/>
            </a:pPr>
            <a:r>
              <a:rPr lang="en-US" sz="3000" b="1">
                <a:solidFill>
                  <a:srgbClr val="FFFFFF"/>
                </a:solidFill>
                <a:cs typeface="Mandali"/>
              </a:rPr>
              <a:t>6:17</a:t>
            </a:r>
            <a:r>
              <a:rPr lang="en-US" sz="3000">
                <a:solidFill>
                  <a:srgbClr val="FFFFFF"/>
                </a:solidFill>
                <a:cs typeface="Mandali"/>
              </a:rPr>
              <a:t> గెర్షోను కుమారులు వారి వారి వంశావళుల చొప్పున లిబ్నీ షిమీ.</a:t>
            </a:r>
          </a:p>
          <a:p>
            <a:pPr algn="just">
              <a:lnSpc>
                <a:spcPct val="150000"/>
              </a:lnSpc>
              <a:buNone/>
            </a:pPr>
            <a:r>
              <a:rPr lang="en-US" sz="3000" b="1">
                <a:solidFill>
                  <a:srgbClr val="FFFFFF"/>
                </a:solidFill>
                <a:cs typeface="Mandali"/>
              </a:rPr>
              <a:t>6:18</a:t>
            </a:r>
            <a:r>
              <a:rPr lang="en-US" sz="3000">
                <a:solidFill>
                  <a:srgbClr val="FFFFFF"/>
                </a:solidFill>
                <a:cs typeface="Mandali"/>
              </a:rPr>
              <a:t> కహాతు కుమారులు అమ్రాము ఇస్హారు హెబ్రోను ఉజ్జీయేలు. కహాతు నూట ముప్పది మూడేండ్లు బ్రదికెను.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6</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6:19</a:t>
            </a:r>
            <a:r>
              <a:rPr lang="en-US" sz="3000">
                <a:solidFill>
                  <a:srgbClr val="FFFFFF"/>
                </a:solidFill>
                <a:cs typeface="Mandali"/>
              </a:rPr>
              <a:t> మెరారి కుమారులు మహలి మూషి; వీరు తమ తమ వంశావళుల చొప్పున లేవి కుటుంబములు.</a:t>
            </a:r>
          </a:p>
          <a:p>
            <a:pPr algn="just">
              <a:lnSpc>
                <a:spcPct val="150000"/>
              </a:lnSpc>
              <a:buNone/>
            </a:pPr>
            <a:r>
              <a:rPr lang="en-US" sz="3000" b="1">
                <a:solidFill>
                  <a:srgbClr val="FFFFFF"/>
                </a:solidFill>
                <a:cs typeface="Mandali"/>
              </a:rPr>
              <a:t>6:20</a:t>
            </a:r>
            <a:r>
              <a:rPr lang="en-US" sz="3000">
                <a:solidFill>
                  <a:srgbClr val="FFFFFF"/>
                </a:solidFill>
                <a:cs typeface="Mandali"/>
              </a:rPr>
              <a:t> అమ్రాము తన మేనత్తయైన యోకెబెదును పెండ్లి చేసికొనెను; ఆమె అతనికి అహరోనును మోషేను కనెను. అమ్రాము నూట ముప్పది యేడేండ్లు బ్రదికెను.</a:t>
            </a:r>
          </a:p>
          <a:p>
            <a:pPr algn="just">
              <a:lnSpc>
                <a:spcPct val="150000"/>
              </a:lnSpc>
              <a:buNone/>
            </a:pPr>
            <a:r>
              <a:rPr lang="en-US" sz="3000" b="1">
                <a:solidFill>
                  <a:srgbClr val="FFFFFF"/>
                </a:solidFill>
                <a:cs typeface="Mandali"/>
              </a:rPr>
              <a:t>6:21</a:t>
            </a:r>
            <a:r>
              <a:rPr lang="en-US" sz="3000">
                <a:solidFill>
                  <a:srgbClr val="FFFFFF"/>
                </a:solidFill>
                <a:cs typeface="Mandali"/>
              </a:rPr>
              <a:t> ఇస్హారు కుమారులు కోరహు నెపెగు జిఖ్రీ</a:t>
            </a:r>
          </a:p>
          <a:p>
            <a:pPr algn="just">
              <a:lnSpc>
                <a:spcPct val="150000"/>
              </a:lnSpc>
              <a:buNone/>
            </a:pPr>
            <a:r>
              <a:rPr lang="en-US" sz="3000" b="1">
                <a:solidFill>
                  <a:srgbClr val="FFFFFF"/>
                </a:solidFill>
                <a:cs typeface="Mandali"/>
              </a:rPr>
              <a:t>6:22</a:t>
            </a:r>
            <a:r>
              <a:rPr lang="en-US" sz="3000">
                <a:solidFill>
                  <a:srgbClr val="FFFFFF"/>
                </a:solidFill>
                <a:cs typeface="Mandali"/>
              </a:rPr>
              <a:t> ఉజ్జీయేలు కుమారులు మిషాయేలు ఎల్సాఫాను సిత్రీ.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6</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6:23</a:t>
            </a:r>
            <a:r>
              <a:rPr lang="en-US" sz="3000">
                <a:solidFill>
                  <a:srgbClr val="FFFFFF"/>
                </a:solidFill>
                <a:cs typeface="Mandali"/>
              </a:rPr>
              <a:t> అహరోను అమ్మీనాదాబు కుమార్తెయు నయస్సోను సహోదరియునైన ఎలీషెబను పెండ్లి చేసికొనెను. ఆమె అతనికి నాదాబును అబీహును ఎలియాజరును ఈతామారును కనెను.</a:t>
            </a:r>
          </a:p>
          <a:p>
            <a:pPr algn="just">
              <a:lnSpc>
                <a:spcPct val="150000"/>
              </a:lnSpc>
              <a:buNone/>
            </a:pPr>
            <a:r>
              <a:rPr lang="en-US" sz="3000" b="1">
                <a:solidFill>
                  <a:srgbClr val="FFFFFF"/>
                </a:solidFill>
                <a:cs typeface="Mandali"/>
              </a:rPr>
              <a:t>6:24</a:t>
            </a:r>
            <a:r>
              <a:rPr lang="en-US" sz="3000">
                <a:solidFill>
                  <a:srgbClr val="FFFFFF"/>
                </a:solidFill>
                <a:cs typeface="Mandali"/>
              </a:rPr>
              <a:t> కోరహు కుమారులు అస్సీరు ఎల్కానా అబీయా సాపు; వీరు కోరహీయుల కుటుంబములు.</a:t>
            </a:r>
          </a:p>
          <a:p>
            <a:pPr algn="just">
              <a:lnSpc>
                <a:spcPct val="150000"/>
              </a:lnSpc>
              <a:buNone/>
            </a:pPr>
            <a:r>
              <a:rPr lang="en-US" sz="3000" b="1">
                <a:solidFill>
                  <a:srgbClr val="FFFFFF"/>
                </a:solidFill>
                <a:cs typeface="Mandali"/>
              </a:rPr>
              <a:t>6:25</a:t>
            </a:r>
            <a:r>
              <a:rPr lang="en-US" sz="3000">
                <a:solidFill>
                  <a:srgbClr val="FFFFFF"/>
                </a:solidFill>
                <a:cs typeface="Mandali"/>
              </a:rPr>
              <a:t> అహరోను కుమారుడైన ఎలియాజరు పూతీయేలు కుమార్తెలలో ఒకతెను పెండ్లి చేసికొనెను. ఆమె అతనికి ఫీనెహాసును కనెను; వీరు తమ తమ కుటుంబముల చొప్పున లేవీయుల పితరుల మూలపురుషులు</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6</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6:26</a:t>
            </a:r>
            <a:r>
              <a:rPr lang="en-US" sz="3000">
                <a:solidFill>
                  <a:srgbClr val="FFFFFF"/>
                </a:solidFill>
                <a:cs typeface="Mandali"/>
              </a:rPr>
              <a:t> ఇశ్రాయేలీయులను వారి సేనల చొప్పున ఐగుప్తు దేశములోనుండి వెలుపలికి రప్పించుడని యెహోవా ఆజ్ఞాపించిన అహరోను మోషేలు వీరు.</a:t>
            </a:r>
          </a:p>
          <a:p>
            <a:pPr algn="just">
              <a:lnSpc>
                <a:spcPct val="150000"/>
              </a:lnSpc>
              <a:buNone/>
            </a:pPr>
            <a:r>
              <a:rPr lang="en-US" sz="3000" b="1">
                <a:solidFill>
                  <a:srgbClr val="FFFFFF"/>
                </a:solidFill>
                <a:cs typeface="Mandali"/>
              </a:rPr>
              <a:t>6:27</a:t>
            </a:r>
            <a:r>
              <a:rPr lang="en-US" sz="3000">
                <a:solidFill>
                  <a:srgbClr val="FFFFFF"/>
                </a:solidFill>
                <a:cs typeface="Mandali"/>
              </a:rPr>
              <a:t> ఇశ్రాయేలీయలను ఐగుప్తులోనుండి వెలుపలికి రప్పించవలెనని ఐగుప్తు రాజైన ఫరోతో మాటలాడిన వారు వీరు; ఆ మోషే అహరోనులు వీరే.</a:t>
            </a:r>
          </a:p>
          <a:p>
            <a:pPr algn="just">
              <a:lnSpc>
                <a:spcPct val="150000"/>
              </a:lnSpc>
              <a:buNone/>
            </a:pPr>
            <a:r>
              <a:rPr lang="en-US" sz="3000" b="1">
                <a:solidFill>
                  <a:srgbClr val="FFFFFF"/>
                </a:solidFill>
                <a:cs typeface="Mandali"/>
              </a:rPr>
              <a:t>6:28</a:t>
            </a:r>
            <a:r>
              <a:rPr lang="en-US" sz="3000">
                <a:solidFill>
                  <a:srgbClr val="FFFFFF"/>
                </a:solidFill>
                <a:cs typeface="Mandali"/>
              </a:rPr>
              <a:t> ఐగుప్తు దేశములో యెహోవా మోషేతో మాటలాడిన దినమున</a:t>
            </a:r>
          </a:p>
          <a:p>
            <a:pPr algn="just">
              <a:lnSpc>
                <a:spcPct val="150000"/>
              </a:lnSpc>
              <a:buNone/>
            </a:pPr>
            <a:r>
              <a:rPr lang="en-US" sz="3000" b="1">
                <a:solidFill>
                  <a:srgbClr val="FFFFFF"/>
                </a:solidFill>
                <a:cs typeface="Mandali"/>
              </a:rPr>
              <a:t>6:29</a:t>
            </a:r>
            <a:r>
              <a:rPr lang="en-US" sz="3000">
                <a:solidFill>
                  <a:srgbClr val="FFFFFF"/>
                </a:solidFill>
                <a:cs typeface="Mandali"/>
              </a:rPr>
              <a:t> యెహోవా నేను యెహోవాను; నేను నీతో చెప్పునది యావత్తు నీవు ఐగుప్తు రాజైన ఫరోతో పలుకుమని మోషేతో చెప్పగా</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6</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6:30</a:t>
            </a:r>
            <a:r>
              <a:rPr lang="en-US" sz="3000">
                <a:solidFill>
                  <a:srgbClr val="FFFFFF"/>
                </a:solidFill>
                <a:cs typeface="Mandali"/>
              </a:rPr>
              <a:t> మోషే చిత్తగించుము; నేను మాటమాంద్యము గలవాడను, ఫరో నా మాట యెట్లు వినునని యెహోవా సన్నిధిని పలికెను.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667000"/>
            <a:ext cx="11430000" cy="1270000"/>
          </a:xfrm>
        </p:spPr>
        <p:txBody>
          <a:bodyPr/>
          <a:lstStyle/>
          <a:p>
            <a:pPr algn="ctr"/>
            <a:r>
              <a:rPr lang="en-US" sz="5000" b="1">
                <a:solidFill>
                  <a:srgbClr val="FFFFFF"/>
                </a:solidFill>
                <a:cs typeface="Mandali"/>
              </a:rPr>
              <a:t>నిర్గమకాండము</a:t>
            </a:r>
          </a:p>
        </p:txBody>
      </p:sp>
      <p:sp>
        <p:nvSpPr>
          <p:cNvPr id="3" name="Subtitle 2"/>
          <p:cNvSpPr>
            <a:spLocks noGrp="1"/>
          </p:cNvSpPr>
          <p:nvPr>
            <p:ph type="subTitle" idx="1"/>
          </p:nvPr>
        </p:nvSpPr>
        <p:spPr>
          <a:xfrm>
            <a:off x="304800" y="4064000"/>
            <a:ext cx="11430000" cy="2540000"/>
          </a:xfrm>
        </p:spPr>
        <p:txBody>
          <a:bodyPr>
            <a:normAutofit lnSpcReduction="10000"/>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US" sz="3000" b="1">
                <a:solidFill>
                  <a:srgbClr val="FFFFFF"/>
                </a:solidFill>
                <a:cs typeface="Mandali"/>
              </a:rPr>
              <a:t>అధ్యాయము 7
పరిశుద్ధ గ్రంధము
www.TeluguBibleStudy.com</a:t>
            </a:r>
          </a:p>
        </p:txBody>
      </p:sp>
      <p:pic>
        <p:nvPicPr>
          <p:cNvPr id="4" name="Picture 4"/>
          <p:cNvPicPr>
            <a:picLocks noChangeAspect="1"/>
          </p:cNvPicPr>
          <p:nvPr/>
        </p:nvPicPr>
        <p:blipFill>
          <a:blip r:embed="rId2"/>
          <a:stretch>
            <a:fillRect/>
          </a:stretch>
        </p:blipFill>
        <p:spPr>
          <a:xfrm>
            <a:off x="4445000" y="127000"/>
            <a:ext cx="2540000" cy="2540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1:15</a:t>
            </a:r>
            <a:r>
              <a:rPr lang="en-US" sz="3000">
                <a:solidFill>
                  <a:srgbClr val="FFFFFF"/>
                </a:solidFill>
                <a:cs typeface="Mandali"/>
              </a:rPr>
              <a:t> మరియు ఐగుప్తు రాజు షిఫ్రా పూయా అను హెబ్రీయుల మంత్రసానులతో మాటలాడి</a:t>
            </a:r>
          </a:p>
          <a:p>
            <a:pPr algn="just">
              <a:lnSpc>
                <a:spcPct val="150000"/>
              </a:lnSpc>
              <a:buNone/>
            </a:pPr>
            <a:r>
              <a:rPr lang="en-US" sz="3000" b="1">
                <a:solidFill>
                  <a:srgbClr val="FFFFFF"/>
                </a:solidFill>
                <a:cs typeface="Mandali"/>
              </a:rPr>
              <a:t>1:16</a:t>
            </a:r>
            <a:r>
              <a:rPr lang="en-US" sz="3000">
                <a:solidFill>
                  <a:srgbClr val="FFFFFF"/>
                </a:solidFill>
                <a:cs typeface="Mandali"/>
              </a:rPr>
              <a:t> మీరు హెబ్రీ స్త్రీలకు మంత్రసానిపని చేయుచు వారిని కాన్పుపీటలమీద చూచినప్పుడు మగవాడైనయెడల వాని చంపుడి, ఆడుదైనయెడల దాని బ్రదుకనియ్యుడని వారితో చెప్పెను.</a:t>
            </a:r>
          </a:p>
          <a:p>
            <a:pPr algn="just">
              <a:lnSpc>
                <a:spcPct val="150000"/>
              </a:lnSpc>
              <a:buNone/>
            </a:pPr>
            <a:r>
              <a:rPr lang="en-US" sz="3000" b="1">
                <a:solidFill>
                  <a:srgbClr val="FFFFFF"/>
                </a:solidFill>
                <a:cs typeface="Mandali"/>
              </a:rPr>
              <a:t>1:17</a:t>
            </a:r>
            <a:r>
              <a:rPr lang="en-US" sz="3000">
                <a:solidFill>
                  <a:srgbClr val="FFFFFF"/>
                </a:solidFill>
                <a:cs typeface="Mandali"/>
              </a:rPr>
              <a:t> అయితే ఆ మంత్రసానులు దేవునికి భయపడి, ఐగుప్తు రాజు తమకాజ్ఞాపించినట్లు చేయక మగపిల్లలను బ్రదుకనియ్యగా </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7</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7:1</a:t>
            </a:r>
            <a:r>
              <a:rPr lang="en-US" sz="3000">
                <a:solidFill>
                  <a:srgbClr val="FFFFFF"/>
                </a:solidFill>
                <a:cs typeface="Mandali"/>
              </a:rPr>
              <a:t> కాగా యెహోవా మోషేతో ఇట్లనెను ఇదిగో నిన్ను ఫరోకు దేవునిగా నియమించితిని; నీ అన్న అహరోను నీకు ప్రవక్తగా నుండును.</a:t>
            </a:r>
          </a:p>
          <a:p>
            <a:pPr algn="just">
              <a:lnSpc>
                <a:spcPct val="150000"/>
              </a:lnSpc>
              <a:buNone/>
            </a:pPr>
            <a:r>
              <a:rPr lang="en-US" sz="3000" b="1">
                <a:solidFill>
                  <a:srgbClr val="FFFFFF"/>
                </a:solidFill>
                <a:cs typeface="Mandali"/>
              </a:rPr>
              <a:t>7:2</a:t>
            </a:r>
            <a:r>
              <a:rPr lang="en-US" sz="3000">
                <a:solidFill>
                  <a:srgbClr val="FFFFFF"/>
                </a:solidFill>
                <a:cs typeface="Mandali"/>
              </a:rPr>
              <a:t> నేను నీకాజ్ఞాపించునది యావత్తు నీవు పలుకవలెను. ఫరో తన దేశములోనుండి ఇశ్రాయేలీయులను పోనియ్యవలెనని నీ అన్నయైన అహరోను అతనితో చెప్పును;</a:t>
            </a:r>
          </a:p>
          <a:p>
            <a:pPr algn="just">
              <a:lnSpc>
                <a:spcPct val="150000"/>
              </a:lnSpc>
              <a:buNone/>
            </a:pPr>
            <a:r>
              <a:rPr lang="en-US" sz="3000" b="1">
                <a:solidFill>
                  <a:srgbClr val="FFFFFF"/>
                </a:solidFill>
                <a:cs typeface="Mandali"/>
              </a:rPr>
              <a:t>7:3</a:t>
            </a:r>
            <a:r>
              <a:rPr lang="en-US" sz="3000">
                <a:solidFill>
                  <a:srgbClr val="FFFFFF"/>
                </a:solidFill>
                <a:cs typeface="Mandali"/>
              </a:rPr>
              <a:t> అయితే నేను ఫరో హృదయమును కఠినపరిచి, ఐగుప్తు దేశములో నా సూచక క్రియలను నా మహత్కార్యములను విస్తరింపచేసెదను.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7</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7:4</a:t>
            </a:r>
            <a:r>
              <a:rPr lang="en-US" sz="3000">
                <a:solidFill>
                  <a:srgbClr val="FFFFFF"/>
                </a:solidFill>
                <a:cs typeface="Mandali"/>
              </a:rPr>
              <a:t> ఫరో మీ మాట వినడు గాని నేను నా చెయ్యి ఐగుప్తుమీద వేసి గొప్ప తీర్పులచేత నా సేనలను ఇశ్రాయేలీయులైన నా ప్రజలను ఐగుప్తు దేశములోనుండి వెలుపలికి రప్పించెదను.</a:t>
            </a:r>
          </a:p>
          <a:p>
            <a:pPr algn="just">
              <a:lnSpc>
                <a:spcPct val="150000"/>
              </a:lnSpc>
              <a:buNone/>
            </a:pPr>
            <a:r>
              <a:rPr lang="en-US" sz="3000" b="1">
                <a:solidFill>
                  <a:srgbClr val="FFFFFF"/>
                </a:solidFill>
                <a:cs typeface="Mandali"/>
              </a:rPr>
              <a:t>7:5</a:t>
            </a:r>
            <a:r>
              <a:rPr lang="en-US" sz="3000">
                <a:solidFill>
                  <a:srgbClr val="FFFFFF"/>
                </a:solidFill>
                <a:cs typeface="Mandali"/>
              </a:rPr>
              <a:t> నేను ఐగుప్తుమీద నా చెయ్యి చాపి ఇశ్రాయేలీయులను వారి మధ్యనుండి రప్పింపగానే నేను యెహోవానని ఐగుప్తీయులు తెలిసికొందురనెను.</a:t>
            </a:r>
          </a:p>
          <a:p>
            <a:pPr algn="just">
              <a:lnSpc>
                <a:spcPct val="150000"/>
              </a:lnSpc>
              <a:buNone/>
            </a:pPr>
            <a:r>
              <a:rPr lang="en-US" sz="3000" b="1">
                <a:solidFill>
                  <a:srgbClr val="FFFFFF"/>
                </a:solidFill>
                <a:cs typeface="Mandali"/>
              </a:rPr>
              <a:t>7:6</a:t>
            </a:r>
            <a:r>
              <a:rPr lang="en-US" sz="3000">
                <a:solidFill>
                  <a:srgbClr val="FFFFFF"/>
                </a:solidFill>
                <a:cs typeface="Mandali"/>
              </a:rPr>
              <a:t> మోషే అహరోనులు యెహోవా తమకు ఆజ్ఞాపించినట్లు చేసిరి, ఆలాగుననే చేసిరి.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7</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7:7</a:t>
            </a:r>
            <a:r>
              <a:rPr lang="en-US" sz="3000">
                <a:solidFill>
                  <a:srgbClr val="FFFFFF"/>
                </a:solidFill>
                <a:cs typeface="Mandali"/>
              </a:rPr>
              <a:t> వారు ఫరోతో మాటలాడినప్పుడు మోషేకు ఎనుబదియేండ్లు, అహరోనుకు ఎనుబది మూడు ఏండ్లు.</a:t>
            </a:r>
          </a:p>
          <a:p>
            <a:pPr algn="just">
              <a:lnSpc>
                <a:spcPct val="150000"/>
              </a:lnSpc>
              <a:buNone/>
            </a:pPr>
            <a:r>
              <a:rPr lang="en-US" sz="3000" b="1">
                <a:solidFill>
                  <a:srgbClr val="FFFFFF"/>
                </a:solidFill>
                <a:cs typeface="Mandali"/>
              </a:rPr>
              <a:t>7:8</a:t>
            </a:r>
            <a:r>
              <a:rPr lang="en-US" sz="3000">
                <a:solidFill>
                  <a:srgbClr val="FFFFFF"/>
                </a:solidFill>
                <a:cs typeface="Mandali"/>
              </a:rPr>
              <a:t> మరియు యెహోవా మోషే అహరోనులతో ఇట్లనెను ఫరో మీ శక్తి చూపుటకై ఒక మహత్కార్యము కనుపరచుడని మీతో చెప్పునప్పుడు </a:t>
            </a:r>
          </a:p>
          <a:p>
            <a:pPr algn="just">
              <a:lnSpc>
                <a:spcPct val="150000"/>
              </a:lnSpc>
              <a:buNone/>
            </a:pPr>
            <a:r>
              <a:rPr lang="en-US" sz="3000" b="1">
                <a:solidFill>
                  <a:srgbClr val="FFFFFF"/>
                </a:solidFill>
                <a:cs typeface="Mandali"/>
              </a:rPr>
              <a:t>7:9</a:t>
            </a:r>
            <a:r>
              <a:rPr lang="en-US" sz="3000">
                <a:solidFill>
                  <a:srgbClr val="FFFFFF"/>
                </a:solidFill>
                <a:cs typeface="Mandali"/>
              </a:rPr>
              <a:t> నీవు అహరోనును చూచి నీ కఱ్ఱను పట్టుకొని ఫరో యెదుట దాని పడవేయుమనుము; అది సర్పమగును. </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7</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7:10</a:t>
            </a:r>
            <a:r>
              <a:rPr lang="en-US" sz="3000">
                <a:solidFill>
                  <a:srgbClr val="FFFFFF"/>
                </a:solidFill>
                <a:cs typeface="Mandali"/>
              </a:rPr>
              <a:t> కాబట్టి మోషే అహరోనులు ఫరోయొద్దకు వెళ్లి యెహోవా తమకాజ్ఞాపించినట్లు చేసిరి. అహరోను ఫరో యెదుటను అతని సేవకుల యెదుటను తన కఱ్ఱను పడవేయగానే అది సర్పమాయెను. </a:t>
            </a:r>
          </a:p>
          <a:p>
            <a:pPr algn="just">
              <a:lnSpc>
                <a:spcPct val="150000"/>
              </a:lnSpc>
              <a:buNone/>
            </a:pPr>
            <a:r>
              <a:rPr lang="en-US" sz="3000" b="1">
                <a:solidFill>
                  <a:srgbClr val="FFFFFF"/>
                </a:solidFill>
                <a:cs typeface="Mandali"/>
              </a:rPr>
              <a:t>7:11</a:t>
            </a:r>
            <a:r>
              <a:rPr lang="en-US" sz="3000">
                <a:solidFill>
                  <a:srgbClr val="FFFFFF"/>
                </a:solidFill>
                <a:cs typeface="Mandali"/>
              </a:rPr>
              <a:t> అప్పుడు ఫరో తన విద్వాంసులను మంత్రజ్ఞులను పిలిపించెను. ఐగుప్తు శకునగాండ్రుకూడ తమ మంత్రములచేత ఆలాగే చేసిరి.</a:t>
            </a:r>
          </a:p>
          <a:p>
            <a:pPr algn="just">
              <a:lnSpc>
                <a:spcPct val="150000"/>
              </a:lnSpc>
              <a:buNone/>
            </a:pPr>
            <a:r>
              <a:rPr lang="en-US" sz="3000" b="1">
                <a:solidFill>
                  <a:srgbClr val="FFFFFF"/>
                </a:solidFill>
                <a:cs typeface="Mandali"/>
              </a:rPr>
              <a:t>7:12</a:t>
            </a:r>
            <a:r>
              <a:rPr lang="en-US" sz="3000">
                <a:solidFill>
                  <a:srgbClr val="FFFFFF"/>
                </a:solidFill>
                <a:cs typeface="Mandali"/>
              </a:rPr>
              <a:t> వారిలో ప్రతివాడును తన కఱ్ఱను పడవేసినప్పుడు అది సర్పమాయెనుగాని అహరోను కఱ్ఱ వారి కఱ్ఱలను మింగివేయగా</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7</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7:13</a:t>
            </a:r>
            <a:r>
              <a:rPr lang="en-US" sz="3000">
                <a:solidFill>
                  <a:srgbClr val="FFFFFF"/>
                </a:solidFill>
                <a:cs typeface="Mandali"/>
              </a:rPr>
              <a:t> యెహోవా చెప్పినట్టు ఫరో హృదయము కఠినమాయెను గనుక అతడు వారి మాట వినకపోయెను.</a:t>
            </a:r>
          </a:p>
          <a:p>
            <a:pPr algn="just">
              <a:lnSpc>
                <a:spcPct val="150000"/>
              </a:lnSpc>
              <a:buNone/>
            </a:pPr>
            <a:r>
              <a:rPr lang="en-US" sz="3000" b="1">
                <a:solidFill>
                  <a:srgbClr val="FFFFFF"/>
                </a:solidFill>
                <a:cs typeface="Mandali"/>
              </a:rPr>
              <a:t>7:14</a:t>
            </a:r>
            <a:r>
              <a:rPr lang="en-US" sz="3000">
                <a:solidFill>
                  <a:srgbClr val="FFFFFF"/>
                </a:solidFill>
                <a:cs typeface="Mandali"/>
              </a:rPr>
              <a:t> తరువాత యెహోవా మోషేతో ఇట్లనెను ఫరో హృదయము కఠినమైనది, అతడు ఈ ప్రజలను పోనియ్యనొల్లడాయెను</a:t>
            </a:r>
          </a:p>
          <a:p>
            <a:pPr algn="just">
              <a:lnSpc>
                <a:spcPct val="150000"/>
              </a:lnSpc>
              <a:buNone/>
            </a:pPr>
            <a:r>
              <a:rPr lang="en-US" sz="3000" b="1">
                <a:solidFill>
                  <a:srgbClr val="FFFFFF"/>
                </a:solidFill>
                <a:cs typeface="Mandali"/>
              </a:rPr>
              <a:t>7:15</a:t>
            </a:r>
            <a:r>
              <a:rPr lang="en-US" sz="3000">
                <a:solidFill>
                  <a:srgbClr val="FFFFFF"/>
                </a:solidFill>
                <a:cs typeface="Mandali"/>
              </a:rPr>
              <a:t> ప్రొద్దున నీవు ఫరోయొద్దకు వెళ్లుము, ఇదిగో అతడు ఏటిదరికి పోవును. నీవు అతనిని ఎదుర్కొనుటకు ఏటియొడ్డున నిలిచి పాముగా చేయబడిన కఱ్ఱను చేతపట్టుకొని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7</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7:16</a:t>
            </a:r>
            <a:r>
              <a:rPr lang="en-US" sz="3000">
                <a:solidFill>
                  <a:srgbClr val="FFFFFF"/>
                </a:solidFill>
                <a:cs typeface="Mandali"/>
              </a:rPr>
              <a:t> అతని చూచి అరణ్యమందు నన్ను సేవించుటకై నా ప్రజలను పోనిమ్మని ఆజ్ఞాపించుటకు గాను హెబ్రీయుల దేవుడైన యెహోవా నన్ను నీయొద్దకు పంపెను. నీవు ఇదివరకు వినకపోతివి.</a:t>
            </a:r>
          </a:p>
          <a:p>
            <a:pPr algn="just">
              <a:lnSpc>
                <a:spcPct val="150000"/>
              </a:lnSpc>
              <a:buNone/>
            </a:pPr>
            <a:r>
              <a:rPr lang="en-US" sz="3000" b="1">
                <a:solidFill>
                  <a:srgbClr val="FFFFFF"/>
                </a:solidFill>
                <a:cs typeface="Mandali"/>
              </a:rPr>
              <a:t>7:17</a:t>
            </a:r>
            <a:r>
              <a:rPr lang="en-US" sz="3000">
                <a:solidFill>
                  <a:srgbClr val="FFFFFF"/>
                </a:solidFill>
                <a:cs typeface="Mandali"/>
              </a:rPr>
              <a:t> కాగా యెహోవా ఆజ్ఞ ఏదనగా నేను యెహోవానని దీనిబట్టి నీవు తెలిసికొందువని యెహోవా చెప్పుచున్నాడు. ఇదిగో నాచేతిలోనున్న యీ కఱ్ఱతో నేను ఏటి నీటిని కొట్టుదును అది రక్తముగా మార్చబడును.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7</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7:18</a:t>
            </a:r>
            <a:r>
              <a:rPr lang="en-US" sz="3000">
                <a:solidFill>
                  <a:srgbClr val="FFFFFF"/>
                </a:solidFill>
                <a:cs typeface="Mandali"/>
              </a:rPr>
              <a:t> ఏటిలోని చేపలు చచ్చును, ఏరు కంపుకొట్టును, ఏటి నీళ్లు త్రాగుటకు ఐగుప్తీయులు అసహ్యపడుదురని చెప్పుమనెను.</a:t>
            </a:r>
          </a:p>
          <a:p>
            <a:pPr algn="just">
              <a:lnSpc>
                <a:spcPct val="150000"/>
              </a:lnSpc>
              <a:buNone/>
            </a:pPr>
            <a:r>
              <a:rPr lang="en-US" sz="3000" b="1">
                <a:solidFill>
                  <a:srgbClr val="FFFFFF"/>
                </a:solidFill>
                <a:cs typeface="Mandali"/>
              </a:rPr>
              <a:t>7:19</a:t>
            </a:r>
            <a:r>
              <a:rPr lang="en-US" sz="3000">
                <a:solidFill>
                  <a:srgbClr val="FFFFFF"/>
                </a:solidFill>
                <a:cs typeface="Mandali"/>
              </a:rPr>
              <a:t> మరియు యెహోవా మోషేతో ఇట్లనెను నీవు అహరోనుతో నీకఱ్ఱను పట్టుకొని ఐగుప్తు జలములమీద, అనగా వారి నదులమీదను వారి కాలువలమీదను, వారి చెరువులమీదను, వారి నీటి గుంటలన్నిటిమీదను నీ చెయ్యి చాపుము; అవి రక్తమగును; ఐగుప్తు దేశమందంతటను మ్రాను పాత్రలలోను రాతి పాత్రలలోను రక్తము ఉండునని అతనితో చెప్పుమనెను.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7</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7:20</a:t>
            </a:r>
            <a:r>
              <a:rPr lang="en-US" sz="3000">
                <a:solidFill>
                  <a:srgbClr val="FFFFFF"/>
                </a:solidFill>
                <a:cs typeface="Mandali"/>
              </a:rPr>
              <a:t> యెహోవా ఆజ్ఞాపించినట్లు మోషే అహరోనులు చేసిరి. అతడు ఫరో యెదుటను అతని సేవకుల యెదుటను తన కఱ్ఱను పైకెత్తి ఏటినీళ్లను కొట్టగా ఏటి నీళ్లన్నియు రక్తముగా మార్చబడెను.</a:t>
            </a:r>
          </a:p>
          <a:p>
            <a:pPr algn="just">
              <a:lnSpc>
                <a:spcPct val="150000"/>
              </a:lnSpc>
              <a:buNone/>
            </a:pPr>
            <a:r>
              <a:rPr lang="en-US" sz="3000" b="1">
                <a:solidFill>
                  <a:srgbClr val="FFFFFF"/>
                </a:solidFill>
                <a:cs typeface="Mandali"/>
              </a:rPr>
              <a:t>7:21</a:t>
            </a:r>
            <a:r>
              <a:rPr lang="en-US" sz="3000">
                <a:solidFill>
                  <a:srgbClr val="FFFFFF"/>
                </a:solidFill>
                <a:cs typeface="Mandali"/>
              </a:rPr>
              <a:t> ఏటిలోని చేపలు చచ్చెను, ఏరు కంపుకొట్టెను, ఐగుప్తీయులు ఏటి నీళ్లు త్రాగలేకపోయిరి, ఐగుప్తు దేశమందంతట రక్తము ఉండెను.</a:t>
            </a:r>
          </a:p>
          <a:p>
            <a:pPr algn="just">
              <a:lnSpc>
                <a:spcPct val="150000"/>
              </a:lnSpc>
              <a:buNone/>
            </a:pPr>
            <a:r>
              <a:rPr lang="en-US" sz="3000" b="1">
                <a:solidFill>
                  <a:srgbClr val="FFFFFF"/>
                </a:solidFill>
                <a:cs typeface="Mandali"/>
              </a:rPr>
              <a:t>7:22</a:t>
            </a:r>
            <a:r>
              <a:rPr lang="en-US" sz="3000">
                <a:solidFill>
                  <a:srgbClr val="FFFFFF"/>
                </a:solidFill>
                <a:cs typeface="Mandali"/>
              </a:rPr>
              <a:t> ఐగుప్తు శకునగాండ్రుకూడ తమ మంత్రములవలన అట్లు చేయగా యెహోవా చెప్పినట్టు ఫరో హృదయము కఠినమాయెను, అతడు మోషే అహరోనుల మాట వినకపోయెను.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7</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7:23</a:t>
            </a:r>
            <a:r>
              <a:rPr lang="en-US" sz="3000">
                <a:solidFill>
                  <a:srgbClr val="FFFFFF"/>
                </a:solidFill>
                <a:cs typeface="Mandali"/>
              </a:rPr>
              <a:t> జరిగిన దానిని మనస్సున పెట్టక ఫరో తిరిగి తన యింటికి వెళ్లెను.</a:t>
            </a:r>
          </a:p>
          <a:p>
            <a:pPr algn="just">
              <a:lnSpc>
                <a:spcPct val="150000"/>
              </a:lnSpc>
              <a:buNone/>
            </a:pPr>
            <a:r>
              <a:rPr lang="en-US" sz="3000" b="1">
                <a:solidFill>
                  <a:srgbClr val="FFFFFF"/>
                </a:solidFill>
                <a:cs typeface="Mandali"/>
              </a:rPr>
              <a:t>7:24</a:t>
            </a:r>
            <a:r>
              <a:rPr lang="en-US" sz="3000">
                <a:solidFill>
                  <a:srgbClr val="FFFFFF"/>
                </a:solidFill>
                <a:cs typeface="Mandali"/>
              </a:rPr>
              <a:t> అయితే ఐగుప్తీయులందరు ఏటి నీళ్లు త్రాగలేక త్రాగు నీళ్లకొరకు ఏటి ప్రక్కలను త్రవ్విరి.</a:t>
            </a:r>
          </a:p>
          <a:p>
            <a:pPr algn="just">
              <a:lnSpc>
                <a:spcPct val="150000"/>
              </a:lnSpc>
              <a:buNone/>
            </a:pPr>
            <a:r>
              <a:rPr lang="en-US" sz="3000" b="1">
                <a:solidFill>
                  <a:srgbClr val="FFFFFF"/>
                </a:solidFill>
                <a:cs typeface="Mandali"/>
              </a:rPr>
              <a:t>7:25</a:t>
            </a:r>
            <a:r>
              <a:rPr lang="en-US" sz="3000">
                <a:solidFill>
                  <a:srgbClr val="FFFFFF"/>
                </a:solidFill>
                <a:cs typeface="Mandali"/>
              </a:rPr>
              <a:t> యెహోవా ఏటిని కొట్టి యేడు దినములైన  </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667000"/>
            <a:ext cx="11430000" cy="1270000"/>
          </a:xfrm>
        </p:spPr>
        <p:txBody>
          <a:bodyPr/>
          <a:lstStyle/>
          <a:p>
            <a:pPr algn="ctr"/>
            <a:r>
              <a:rPr lang="en-US" sz="5000" b="1">
                <a:solidFill>
                  <a:srgbClr val="FFFFFF"/>
                </a:solidFill>
                <a:cs typeface="Mandali"/>
              </a:rPr>
              <a:t>నిర్గమకాండము</a:t>
            </a:r>
          </a:p>
        </p:txBody>
      </p:sp>
      <p:sp>
        <p:nvSpPr>
          <p:cNvPr id="3" name="Subtitle 2"/>
          <p:cNvSpPr>
            <a:spLocks noGrp="1"/>
          </p:cNvSpPr>
          <p:nvPr>
            <p:ph type="subTitle" idx="1"/>
          </p:nvPr>
        </p:nvSpPr>
        <p:spPr>
          <a:xfrm>
            <a:off x="304800" y="4064000"/>
            <a:ext cx="11430000" cy="2540000"/>
          </a:xfrm>
        </p:spPr>
        <p:txBody>
          <a:bodyPr>
            <a:normAutofit lnSpcReduction="10000"/>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US" sz="3000" b="1">
                <a:solidFill>
                  <a:srgbClr val="FFFFFF"/>
                </a:solidFill>
                <a:cs typeface="Mandali"/>
              </a:rPr>
              <a:t>అధ్యాయము 8
పరిశుద్ధ గ్రంధము
www.TeluguBibleStudy.com</a:t>
            </a:r>
          </a:p>
        </p:txBody>
      </p:sp>
      <p:pic>
        <p:nvPicPr>
          <p:cNvPr id="4" name="Picture 4"/>
          <p:cNvPicPr>
            <a:picLocks noChangeAspect="1"/>
          </p:cNvPicPr>
          <p:nvPr/>
        </p:nvPicPr>
        <p:blipFill>
          <a:blip r:embed="rId2"/>
          <a:stretch>
            <a:fillRect/>
          </a:stretch>
        </p:blipFill>
        <p:spPr>
          <a:xfrm>
            <a:off x="4445000" y="127000"/>
            <a:ext cx="2540000" cy="2540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1:18</a:t>
            </a:r>
            <a:r>
              <a:rPr lang="en-US" sz="3000">
                <a:solidFill>
                  <a:srgbClr val="FFFFFF"/>
                </a:solidFill>
                <a:cs typeface="Mandali"/>
              </a:rPr>
              <a:t> ఐగుప్తు రాజు ఆ మంత్రసానులను పిలిపించి మీరెందుకు మగపిల్లలను బ్రదుకనిచ్చితిరి? ఈ పని యేల చేసితిరి అని అడిగెను.</a:t>
            </a:r>
          </a:p>
          <a:p>
            <a:pPr algn="just">
              <a:lnSpc>
                <a:spcPct val="150000"/>
              </a:lnSpc>
              <a:buNone/>
            </a:pPr>
            <a:r>
              <a:rPr lang="en-US" sz="3000" b="1">
                <a:solidFill>
                  <a:srgbClr val="FFFFFF"/>
                </a:solidFill>
                <a:cs typeface="Mandali"/>
              </a:rPr>
              <a:t>1:19</a:t>
            </a:r>
            <a:r>
              <a:rPr lang="en-US" sz="3000">
                <a:solidFill>
                  <a:srgbClr val="FFFFFF"/>
                </a:solidFill>
                <a:cs typeface="Mandali"/>
              </a:rPr>
              <a:t> అందుకు ఆ మంత్రసానులు హెబ్రీ స్త్రీలు ఐగుప్తు స్త్రీలవంటివారు కారు; వారు చురుకైనవారు. మంత్రసాని వారియొద్దకు వెళ్లకమునుపే వారు ప్రసవించి యుందురని ఫరోతో చెప్పిరి.</a:t>
            </a:r>
          </a:p>
          <a:p>
            <a:pPr algn="just">
              <a:lnSpc>
                <a:spcPct val="150000"/>
              </a:lnSpc>
              <a:buNone/>
            </a:pPr>
            <a:r>
              <a:rPr lang="en-US" sz="3000" b="1">
                <a:solidFill>
                  <a:srgbClr val="FFFFFF"/>
                </a:solidFill>
                <a:cs typeface="Mandali"/>
              </a:rPr>
              <a:t>1:20</a:t>
            </a:r>
            <a:r>
              <a:rPr lang="en-US" sz="3000">
                <a:solidFill>
                  <a:srgbClr val="FFFFFF"/>
                </a:solidFill>
                <a:cs typeface="Mandali"/>
              </a:rPr>
              <a:t> దేవుడు ఆ మంత్రసానులకు మేలుచేసెను. ఆ జనము విస్తరించి మిక్కిలి ప్రబలెను.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8</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8:1</a:t>
            </a:r>
            <a:r>
              <a:rPr lang="en-US" sz="3000">
                <a:solidFill>
                  <a:srgbClr val="FFFFFF"/>
                </a:solidFill>
                <a:cs typeface="Mandali"/>
              </a:rPr>
              <a:t> యెహోవా ఏటిని కొట్టి యేడు దినములైన తరువాత యెహోవా మోషేతో ఇట్లనెను నీవు ఫరోయొద్దకు వెళ్లి అతనితో నన్ను సేవించుటకు నా జనులను పోనిమ్ము;</a:t>
            </a:r>
          </a:p>
          <a:p>
            <a:pPr algn="just">
              <a:lnSpc>
                <a:spcPct val="150000"/>
              </a:lnSpc>
              <a:buNone/>
            </a:pPr>
            <a:r>
              <a:rPr lang="en-US" sz="3000" b="1">
                <a:solidFill>
                  <a:srgbClr val="FFFFFF"/>
                </a:solidFill>
                <a:cs typeface="Mandali"/>
              </a:rPr>
              <a:t>8:2</a:t>
            </a:r>
            <a:r>
              <a:rPr lang="en-US" sz="3000">
                <a:solidFill>
                  <a:srgbClr val="FFFFFF"/>
                </a:solidFill>
                <a:cs typeface="Mandali"/>
              </a:rPr>
              <a:t> నీవు వారిని పోనియ్యనొల్లనియెడల ఇదిగో నేను నీ పొలిమేరలన్నిటిని కప్పలచేత బాధించెదను.</a:t>
            </a:r>
          </a:p>
          <a:p>
            <a:pPr algn="just">
              <a:lnSpc>
                <a:spcPct val="150000"/>
              </a:lnSpc>
              <a:buNone/>
            </a:pPr>
            <a:r>
              <a:rPr lang="en-US" sz="3000" b="1">
                <a:solidFill>
                  <a:srgbClr val="FFFFFF"/>
                </a:solidFill>
                <a:cs typeface="Mandali"/>
              </a:rPr>
              <a:t>8:3</a:t>
            </a:r>
            <a:r>
              <a:rPr lang="en-US" sz="3000">
                <a:solidFill>
                  <a:srgbClr val="FFFFFF"/>
                </a:solidFill>
                <a:cs typeface="Mandali"/>
              </a:rPr>
              <a:t> ఏటిలో కప్పలు విస్తారముగా పుట్టును; అవి నీ యింట నీ పడకగదిలోనికి నీ మంచముమీదికి నీ సేవకుల యిండ్లలోనికి నీ జనులమీదికి నీ పొయిలలోనికి నీ పిండి పిసుకు తొట్లలోనికి ఎక్కి వచ్చును;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8</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8:4</a:t>
            </a:r>
            <a:r>
              <a:rPr lang="en-US" sz="3000">
                <a:solidFill>
                  <a:srgbClr val="FFFFFF"/>
                </a:solidFill>
                <a:cs typeface="Mandali"/>
              </a:rPr>
              <a:t> ఆ కప్పలు నీమీదికి నీ జనులమీదికి నీ సేవకులందరిమీదికి వచ్చునని యెహోవా సెలవిచ్చుచున్నాడని చెప్పుమనెను.</a:t>
            </a:r>
          </a:p>
          <a:p>
            <a:pPr algn="just">
              <a:lnSpc>
                <a:spcPct val="150000"/>
              </a:lnSpc>
              <a:buNone/>
            </a:pPr>
            <a:r>
              <a:rPr lang="en-US" sz="3000" b="1">
                <a:solidFill>
                  <a:srgbClr val="FFFFFF"/>
                </a:solidFill>
                <a:cs typeface="Mandali"/>
              </a:rPr>
              <a:t>8:5</a:t>
            </a:r>
            <a:r>
              <a:rPr lang="en-US" sz="3000">
                <a:solidFill>
                  <a:srgbClr val="FFFFFF"/>
                </a:solidFill>
                <a:cs typeface="Mandali"/>
              </a:rPr>
              <a:t> మరియు యెహోవా మోషేతో ఇట్లనెను నీవు అహరోనును చూచి నీ కఱ్ఱ పట్టుకొని యేటిపాయల మీదను కాలువల మీదను చెరువుల మీదను నీ చెయ్యి చాపి ఐగుప్తు దేశముమీదికి కప్పలను రాజేయుమని అతనితో చెప్పుమనగా</a:t>
            </a:r>
          </a:p>
          <a:p>
            <a:pPr algn="just">
              <a:lnSpc>
                <a:spcPct val="150000"/>
              </a:lnSpc>
              <a:buNone/>
            </a:pPr>
            <a:r>
              <a:rPr lang="en-US" sz="3000" b="1">
                <a:solidFill>
                  <a:srgbClr val="FFFFFF"/>
                </a:solidFill>
                <a:cs typeface="Mandali"/>
              </a:rPr>
              <a:t>8:6</a:t>
            </a:r>
            <a:r>
              <a:rPr lang="en-US" sz="3000">
                <a:solidFill>
                  <a:srgbClr val="FFFFFF"/>
                </a:solidFill>
                <a:cs typeface="Mandali"/>
              </a:rPr>
              <a:t> అహరోను ఐగుప్తు జలములమీద తన చెయ్యి చాపెను; అప్పుడు కప్పలు ఎక్కివచ్చి ఐగుప్తు దేశమును కప్పెను.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8</a:t>
            </a:r>
          </a:p>
        </p:txBody>
      </p:sp>
      <p:sp>
        <p:nvSpPr>
          <p:cNvPr id="3" name="Content Placeholder 2"/>
          <p:cNvSpPr>
            <a:spLocks noGrp="1"/>
          </p:cNvSpPr>
          <p:nvPr>
            <p:ph idx="1"/>
          </p:nvPr>
        </p:nvSpPr>
        <p:spPr>
          <a:xfrm>
            <a:off x="304800" y="1143000"/>
            <a:ext cx="11557000" cy="5715000"/>
          </a:xfrm>
        </p:spPr>
        <p:txBody>
          <a:bodyPr>
            <a:normAutofit fontScale="92500" lnSpcReduction="10000"/>
          </a:bodyPr>
          <a:lstStyle/>
          <a:p>
            <a:pPr algn="just">
              <a:lnSpc>
                <a:spcPct val="150000"/>
              </a:lnSpc>
              <a:buNone/>
            </a:pPr>
            <a:r>
              <a:rPr lang="en-US" sz="3000" b="1" dirty="0">
                <a:solidFill>
                  <a:srgbClr val="FFFFFF"/>
                </a:solidFill>
                <a:cs typeface="Mandali"/>
              </a:rPr>
              <a:t>8:7</a:t>
            </a:r>
            <a:r>
              <a:rPr lang="en-US" sz="3000" dirty="0">
                <a:solidFill>
                  <a:srgbClr val="FFFFFF"/>
                </a:solidFill>
                <a:cs typeface="Mandali"/>
              </a:rPr>
              <a:t> </a:t>
            </a:r>
            <a:r>
              <a:rPr lang="en-US" sz="3000" dirty="0" err="1">
                <a:solidFill>
                  <a:srgbClr val="FFFFFF"/>
                </a:solidFill>
                <a:cs typeface="Mandali"/>
              </a:rPr>
              <a:t>శకునగాండ్రుకూడ</a:t>
            </a:r>
            <a:r>
              <a:rPr lang="en-US" sz="3000" dirty="0">
                <a:solidFill>
                  <a:srgbClr val="FFFFFF"/>
                </a:solidFill>
                <a:cs typeface="Mandali"/>
              </a:rPr>
              <a:t> </a:t>
            </a:r>
            <a:r>
              <a:rPr lang="en-US" sz="3000" dirty="0" err="1">
                <a:solidFill>
                  <a:srgbClr val="FFFFFF"/>
                </a:solidFill>
                <a:cs typeface="Mandali"/>
              </a:rPr>
              <a:t>తమ</a:t>
            </a:r>
            <a:r>
              <a:rPr lang="en-US" sz="3000" dirty="0">
                <a:solidFill>
                  <a:srgbClr val="FFFFFF"/>
                </a:solidFill>
                <a:cs typeface="Mandali"/>
              </a:rPr>
              <a:t> </a:t>
            </a:r>
            <a:r>
              <a:rPr lang="en-US" sz="3000" dirty="0" err="1">
                <a:solidFill>
                  <a:srgbClr val="FFFFFF"/>
                </a:solidFill>
                <a:cs typeface="Mandali"/>
              </a:rPr>
              <a:t>మంత్రములవలన</a:t>
            </a:r>
            <a:r>
              <a:rPr lang="en-US" sz="3000" dirty="0">
                <a:solidFill>
                  <a:srgbClr val="FFFFFF"/>
                </a:solidFill>
                <a:cs typeface="Mandali"/>
              </a:rPr>
              <a:t> </a:t>
            </a:r>
            <a:r>
              <a:rPr lang="en-US" sz="3000" dirty="0" err="1">
                <a:solidFill>
                  <a:srgbClr val="FFFFFF"/>
                </a:solidFill>
                <a:cs typeface="Mandali"/>
              </a:rPr>
              <a:t>అలాగు</a:t>
            </a:r>
            <a:r>
              <a:rPr lang="en-US" sz="3000" dirty="0">
                <a:solidFill>
                  <a:srgbClr val="FFFFFF"/>
                </a:solidFill>
                <a:cs typeface="Mandali"/>
              </a:rPr>
              <a:t> </a:t>
            </a:r>
            <a:r>
              <a:rPr lang="en-US" sz="3000" dirty="0" err="1">
                <a:solidFill>
                  <a:srgbClr val="FFFFFF"/>
                </a:solidFill>
                <a:cs typeface="Mandali"/>
              </a:rPr>
              <a:t>చేసి</a:t>
            </a:r>
            <a:r>
              <a:rPr lang="en-US" sz="3000" dirty="0">
                <a:solidFill>
                  <a:srgbClr val="FFFFFF"/>
                </a:solidFill>
                <a:cs typeface="Mandali"/>
              </a:rPr>
              <a:t> </a:t>
            </a:r>
            <a:r>
              <a:rPr lang="en-US" sz="3000" dirty="0" err="1">
                <a:solidFill>
                  <a:srgbClr val="FFFFFF"/>
                </a:solidFill>
                <a:cs typeface="Mandali"/>
              </a:rPr>
              <a:t>ఐగుప్తు</a:t>
            </a:r>
            <a:r>
              <a:rPr lang="en-US" sz="3000" dirty="0">
                <a:solidFill>
                  <a:srgbClr val="FFFFFF"/>
                </a:solidFill>
                <a:cs typeface="Mandali"/>
              </a:rPr>
              <a:t> </a:t>
            </a:r>
            <a:r>
              <a:rPr lang="en-US" sz="3000" dirty="0" err="1">
                <a:solidFill>
                  <a:srgbClr val="FFFFFF"/>
                </a:solidFill>
                <a:cs typeface="Mandali"/>
              </a:rPr>
              <a:t>దేశముమీదికి</a:t>
            </a:r>
            <a:r>
              <a:rPr lang="en-US" sz="3000" dirty="0">
                <a:solidFill>
                  <a:srgbClr val="FFFFFF"/>
                </a:solidFill>
                <a:cs typeface="Mandali"/>
              </a:rPr>
              <a:t> </a:t>
            </a:r>
            <a:r>
              <a:rPr lang="en-US" sz="3000" dirty="0" err="1">
                <a:solidFill>
                  <a:srgbClr val="FFFFFF"/>
                </a:solidFill>
                <a:cs typeface="Mandali"/>
              </a:rPr>
              <a:t>కప్పలను</a:t>
            </a:r>
            <a:r>
              <a:rPr lang="en-US" sz="3000" dirty="0">
                <a:solidFill>
                  <a:srgbClr val="FFFFFF"/>
                </a:solidFill>
                <a:cs typeface="Mandali"/>
              </a:rPr>
              <a:t> </a:t>
            </a:r>
            <a:r>
              <a:rPr lang="en-US" sz="3000" dirty="0" err="1">
                <a:solidFill>
                  <a:srgbClr val="FFFFFF"/>
                </a:solidFill>
                <a:cs typeface="Mandali"/>
              </a:rPr>
              <a:t>రాజేసిరి</a:t>
            </a:r>
            <a:r>
              <a:rPr lang="en-US" sz="3000" dirty="0">
                <a:solidFill>
                  <a:srgbClr val="FFFFFF"/>
                </a:solidFill>
                <a:cs typeface="Mandali"/>
              </a:rPr>
              <a:t>.</a:t>
            </a:r>
          </a:p>
          <a:p>
            <a:pPr algn="just">
              <a:lnSpc>
                <a:spcPct val="150000"/>
              </a:lnSpc>
              <a:buNone/>
            </a:pPr>
            <a:r>
              <a:rPr lang="en-US" sz="3000" b="1" dirty="0">
                <a:solidFill>
                  <a:srgbClr val="FFFFFF"/>
                </a:solidFill>
                <a:cs typeface="Mandali"/>
              </a:rPr>
              <a:t>8:8</a:t>
            </a:r>
            <a:r>
              <a:rPr lang="en-US" sz="3000" dirty="0">
                <a:solidFill>
                  <a:srgbClr val="FFFFFF"/>
                </a:solidFill>
                <a:cs typeface="Mandali"/>
              </a:rPr>
              <a:t> </a:t>
            </a:r>
            <a:r>
              <a:rPr lang="en-US" sz="3000" dirty="0" err="1">
                <a:solidFill>
                  <a:srgbClr val="FFFFFF"/>
                </a:solidFill>
                <a:cs typeface="Mandali"/>
              </a:rPr>
              <a:t>అప్పుడు</a:t>
            </a:r>
            <a:r>
              <a:rPr lang="en-US" sz="3000" dirty="0">
                <a:solidFill>
                  <a:srgbClr val="FFFFFF"/>
                </a:solidFill>
                <a:cs typeface="Mandali"/>
              </a:rPr>
              <a:t> </a:t>
            </a:r>
            <a:r>
              <a:rPr lang="en-US" sz="3000" dirty="0" err="1">
                <a:solidFill>
                  <a:srgbClr val="FFFFFF"/>
                </a:solidFill>
                <a:cs typeface="Mandali"/>
              </a:rPr>
              <a:t>ఫరో</a:t>
            </a:r>
            <a:r>
              <a:rPr lang="en-US" sz="3000" dirty="0">
                <a:solidFill>
                  <a:srgbClr val="FFFFFF"/>
                </a:solidFill>
                <a:cs typeface="Mandali"/>
              </a:rPr>
              <a:t> </a:t>
            </a:r>
            <a:r>
              <a:rPr lang="en-US" sz="3000" dirty="0" err="1">
                <a:solidFill>
                  <a:srgbClr val="FFFFFF"/>
                </a:solidFill>
                <a:cs typeface="Mandali"/>
              </a:rPr>
              <a:t>మోషే</a:t>
            </a:r>
            <a:r>
              <a:rPr lang="en-US" sz="3000" dirty="0">
                <a:solidFill>
                  <a:srgbClr val="FFFFFF"/>
                </a:solidFill>
                <a:cs typeface="Mandali"/>
              </a:rPr>
              <a:t> </a:t>
            </a:r>
            <a:r>
              <a:rPr lang="en-US" sz="3000" dirty="0" err="1">
                <a:solidFill>
                  <a:srgbClr val="FFFFFF"/>
                </a:solidFill>
                <a:cs typeface="Mandali"/>
              </a:rPr>
              <a:t>అహరోనులను</a:t>
            </a:r>
            <a:r>
              <a:rPr lang="en-US" sz="3000" dirty="0">
                <a:solidFill>
                  <a:srgbClr val="FFFFFF"/>
                </a:solidFill>
                <a:cs typeface="Mandali"/>
              </a:rPr>
              <a:t> </a:t>
            </a:r>
            <a:r>
              <a:rPr lang="en-US" sz="3000" dirty="0" err="1">
                <a:solidFill>
                  <a:srgbClr val="FFFFFF"/>
                </a:solidFill>
                <a:cs typeface="Mandali"/>
              </a:rPr>
              <a:t>పిలిపించి</a:t>
            </a:r>
            <a:r>
              <a:rPr lang="en-US" sz="3000" dirty="0">
                <a:solidFill>
                  <a:srgbClr val="FFFFFF"/>
                </a:solidFill>
                <a:cs typeface="Mandali"/>
              </a:rPr>
              <a:t> </a:t>
            </a:r>
            <a:r>
              <a:rPr lang="en-US" sz="3000" dirty="0" err="1">
                <a:solidFill>
                  <a:srgbClr val="FFFFFF"/>
                </a:solidFill>
                <a:cs typeface="Mandali"/>
              </a:rPr>
              <a:t>నాయొద్దనుండి</a:t>
            </a:r>
            <a:r>
              <a:rPr lang="en-US" sz="3000" dirty="0">
                <a:solidFill>
                  <a:srgbClr val="FFFFFF"/>
                </a:solidFill>
                <a:cs typeface="Mandali"/>
              </a:rPr>
              <a:t> </a:t>
            </a:r>
            <a:r>
              <a:rPr lang="en-US" sz="3000" dirty="0" err="1">
                <a:solidFill>
                  <a:srgbClr val="FFFFFF"/>
                </a:solidFill>
                <a:cs typeface="Mandali"/>
              </a:rPr>
              <a:t>నా</a:t>
            </a:r>
            <a:r>
              <a:rPr lang="en-US" sz="3000" dirty="0">
                <a:solidFill>
                  <a:srgbClr val="FFFFFF"/>
                </a:solidFill>
                <a:cs typeface="Mandali"/>
              </a:rPr>
              <a:t> </a:t>
            </a:r>
            <a:r>
              <a:rPr lang="en-US" sz="3000" dirty="0" err="1">
                <a:solidFill>
                  <a:srgbClr val="FFFFFF"/>
                </a:solidFill>
                <a:cs typeface="Mandali"/>
              </a:rPr>
              <a:t>జనులయొద్దనుండి</a:t>
            </a:r>
            <a:r>
              <a:rPr lang="en-US" sz="3000" dirty="0">
                <a:solidFill>
                  <a:srgbClr val="FFFFFF"/>
                </a:solidFill>
                <a:cs typeface="Mandali"/>
              </a:rPr>
              <a:t> ఈ </a:t>
            </a:r>
            <a:r>
              <a:rPr lang="en-US" sz="3000" dirty="0" err="1">
                <a:solidFill>
                  <a:srgbClr val="FFFFFF"/>
                </a:solidFill>
                <a:cs typeface="Mandali"/>
              </a:rPr>
              <a:t>కప్పలను</a:t>
            </a:r>
            <a:r>
              <a:rPr lang="en-US" sz="3000" dirty="0">
                <a:solidFill>
                  <a:srgbClr val="FFFFFF"/>
                </a:solidFill>
                <a:cs typeface="Mandali"/>
              </a:rPr>
              <a:t> </a:t>
            </a:r>
            <a:r>
              <a:rPr lang="en-US" sz="3000" dirty="0" err="1">
                <a:solidFill>
                  <a:srgbClr val="FFFFFF"/>
                </a:solidFill>
                <a:cs typeface="Mandali"/>
              </a:rPr>
              <a:t>తొలగించుమని</a:t>
            </a:r>
            <a:r>
              <a:rPr lang="en-US" sz="3000" dirty="0">
                <a:solidFill>
                  <a:srgbClr val="FFFFFF"/>
                </a:solidFill>
                <a:cs typeface="Mandali"/>
              </a:rPr>
              <a:t> </a:t>
            </a:r>
            <a:r>
              <a:rPr lang="en-US" sz="3000" dirty="0" err="1">
                <a:solidFill>
                  <a:srgbClr val="FFFFFF"/>
                </a:solidFill>
                <a:cs typeface="Mandali"/>
              </a:rPr>
              <a:t>యెహోవాను</a:t>
            </a:r>
            <a:r>
              <a:rPr lang="en-US" sz="3000" dirty="0">
                <a:solidFill>
                  <a:srgbClr val="FFFFFF"/>
                </a:solidFill>
                <a:cs typeface="Mandali"/>
              </a:rPr>
              <a:t> </a:t>
            </a:r>
            <a:r>
              <a:rPr lang="en-US" sz="3000" dirty="0" err="1">
                <a:solidFill>
                  <a:srgbClr val="FFFFFF"/>
                </a:solidFill>
                <a:cs typeface="Mandali"/>
              </a:rPr>
              <a:t>వేడుకొనుడి</a:t>
            </a:r>
            <a:r>
              <a:rPr lang="en-US" sz="3000" dirty="0">
                <a:solidFill>
                  <a:srgbClr val="FFFFFF"/>
                </a:solidFill>
                <a:cs typeface="Mandali"/>
              </a:rPr>
              <a:t>, </a:t>
            </a:r>
            <a:r>
              <a:rPr lang="en-US" sz="3000" dirty="0" err="1">
                <a:solidFill>
                  <a:srgbClr val="FFFFFF"/>
                </a:solidFill>
                <a:cs typeface="Mandali"/>
              </a:rPr>
              <a:t>అప్పుడు</a:t>
            </a:r>
            <a:r>
              <a:rPr lang="en-US" sz="3000" dirty="0">
                <a:solidFill>
                  <a:srgbClr val="FFFFFF"/>
                </a:solidFill>
                <a:cs typeface="Mandali"/>
              </a:rPr>
              <a:t> </a:t>
            </a:r>
            <a:r>
              <a:rPr lang="en-US" sz="3000" dirty="0" err="1">
                <a:solidFill>
                  <a:srgbClr val="FFFFFF"/>
                </a:solidFill>
                <a:cs typeface="Mandali"/>
              </a:rPr>
              <a:t>యెహోవాకు</a:t>
            </a:r>
            <a:r>
              <a:rPr lang="en-US" sz="3000" dirty="0">
                <a:solidFill>
                  <a:srgbClr val="FFFFFF"/>
                </a:solidFill>
                <a:cs typeface="Mandali"/>
              </a:rPr>
              <a:t> </a:t>
            </a:r>
            <a:r>
              <a:rPr lang="en-US" sz="3000" dirty="0" err="1">
                <a:solidFill>
                  <a:srgbClr val="FFFFFF"/>
                </a:solidFill>
                <a:cs typeface="Mandali"/>
              </a:rPr>
              <a:t>బలి</a:t>
            </a:r>
            <a:r>
              <a:rPr lang="en-US" sz="3000" dirty="0">
                <a:solidFill>
                  <a:srgbClr val="FFFFFF"/>
                </a:solidFill>
                <a:cs typeface="Mandali"/>
              </a:rPr>
              <a:t> </a:t>
            </a:r>
            <a:r>
              <a:rPr lang="en-US" sz="3000" dirty="0" err="1">
                <a:solidFill>
                  <a:srgbClr val="FFFFFF"/>
                </a:solidFill>
                <a:cs typeface="Mandali"/>
              </a:rPr>
              <a:t>అర్పించుటకు</a:t>
            </a:r>
            <a:r>
              <a:rPr lang="en-US" sz="3000" dirty="0">
                <a:solidFill>
                  <a:srgbClr val="FFFFFF"/>
                </a:solidFill>
                <a:cs typeface="Mandali"/>
              </a:rPr>
              <a:t> ఈ </a:t>
            </a:r>
            <a:r>
              <a:rPr lang="en-US" sz="3000" dirty="0" err="1">
                <a:solidFill>
                  <a:srgbClr val="FFFFFF"/>
                </a:solidFill>
                <a:cs typeface="Mandali"/>
              </a:rPr>
              <a:t>ప్రజలను</a:t>
            </a:r>
            <a:r>
              <a:rPr lang="en-US" sz="3000" dirty="0">
                <a:solidFill>
                  <a:srgbClr val="FFFFFF"/>
                </a:solidFill>
                <a:cs typeface="Mandali"/>
              </a:rPr>
              <a:t> </a:t>
            </a:r>
            <a:r>
              <a:rPr lang="en-US" sz="3000" dirty="0" err="1">
                <a:solidFill>
                  <a:srgbClr val="FFFFFF"/>
                </a:solidFill>
                <a:cs typeface="Mandali"/>
              </a:rPr>
              <a:t>అగత్యముగా</a:t>
            </a:r>
            <a:r>
              <a:rPr lang="en-US" sz="3000" dirty="0">
                <a:solidFill>
                  <a:srgbClr val="FFFFFF"/>
                </a:solidFill>
                <a:cs typeface="Mandali"/>
              </a:rPr>
              <a:t> </a:t>
            </a:r>
            <a:r>
              <a:rPr lang="en-US" sz="3000" dirty="0" err="1">
                <a:solidFill>
                  <a:srgbClr val="FFFFFF"/>
                </a:solidFill>
                <a:cs typeface="Mandali"/>
              </a:rPr>
              <a:t>పోనిచ్చెదననెను</a:t>
            </a:r>
            <a:endParaRPr lang="en-US" sz="3000" dirty="0">
              <a:solidFill>
                <a:srgbClr val="FFFFFF"/>
              </a:solidFill>
              <a:cs typeface="Mandali"/>
            </a:endParaRPr>
          </a:p>
          <a:p>
            <a:pPr algn="just">
              <a:lnSpc>
                <a:spcPct val="150000"/>
              </a:lnSpc>
              <a:buNone/>
            </a:pPr>
            <a:r>
              <a:rPr lang="en-US" sz="3000" b="1" dirty="0">
                <a:solidFill>
                  <a:srgbClr val="FFFFFF"/>
                </a:solidFill>
                <a:cs typeface="Mandali"/>
              </a:rPr>
              <a:t>8:9</a:t>
            </a:r>
            <a:r>
              <a:rPr lang="en-US" sz="3000" dirty="0">
                <a:solidFill>
                  <a:srgbClr val="FFFFFF"/>
                </a:solidFill>
                <a:cs typeface="Mandali"/>
              </a:rPr>
              <a:t> </a:t>
            </a:r>
            <a:r>
              <a:rPr lang="en-US" sz="3000" dirty="0" err="1">
                <a:solidFill>
                  <a:srgbClr val="FFFFFF"/>
                </a:solidFill>
                <a:cs typeface="Mandali"/>
              </a:rPr>
              <a:t>అందుకు</a:t>
            </a:r>
            <a:r>
              <a:rPr lang="en-US" sz="3000" dirty="0">
                <a:solidFill>
                  <a:srgbClr val="FFFFFF"/>
                </a:solidFill>
                <a:cs typeface="Mandali"/>
              </a:rPr>
              <a:t> </a:t>
            </a:r>
            <a:r>
              <a:rPr lang="en-US" sz="3000" dirty="0" err="1">
                <a:solidFill>
                  <a:srgbClr val="FFFFFF"/>
                </a:solidFill>
                <a:cs typeface="Mandali"/>
              </a:rPr>
              <a:t>మోషే</a:t>
            </a:r>
            <a:r>
              <a:rPr lang="en-US" sz="3000" dirty="0">
                <a:solidFill>
                  <a:srgbClr val="FFFFFF"/>
                </a:solidFill>
                <a:cs typeface="Mandali"/>
              </a:rPr>
              <a:t> </a:t>
            </a:r>
            <a:r>
              <a:rPr lang="en-US" sz="3000" dirty="0" err="1">
                <a:solidFill>
                  <a:srgbClr val="FFFFFF"/>
                </a:solidFill>
                <a:cs typeface="Mandali"/>
              </a:rPr>
              <a:t>నన్ను</a:t>
            </a:r>
            <a:r>
              <a:rPr lang="en-US" sz="3000" dirty="0">
                <a:solidFill>
                  <a:srgbClr val="FFFFFF"/>
                </a:solidFill>
                <a:cs typeface="Mandali"/>
              </a:rPr>
              <a:t> </a:t>
            </a:r>
            <a:r>
              <a:rPr lang="en-US" sz="3000" dirty="0" err="1">
                <a:solidFill>
                  <a:srgbClr val="FFFFFF"/>
                </a:solidFill>
                <a:cs typeface="Mandali"/>
              </a:rPr>
              <a:t>గెలిచినట్టుగా</a:t>
            </a:r>
            <a:r>
              <a:rPr lang="en-US" sz="3000" dirty="0">
                <a:solidFill>
                  <a:srgbClr val="FFFFFF"/>
                </a:solidFill>
                <a:cs typeface="Mandali"/>
              </a:rPr>
              <a:t> </a:t>
            </a:r>
            <a:r>
              <a:rPr lang="en-US" sz="3000" dirty="0" err="1">
                <a:solidFill>
                  <a:srgbClr val="FFFFFF"/>
                </a:solidFill>
                <a:cs typeface="Mandali"/>
              </a:rPr>
              <a:t>నీవు</a:t>
            </a:r>
            <a:r>
              <a:rPr lang="en-US" sz="3000" dirty="0">
                <a:solidFill>
                  <a:srgbClr val="FFFFFF"/>
                </a:solidFill>
                <a:cs typeface="Mandali"/>
              </a:rPr>
              <a:t> </a:t>
            </a:r>
            <a:r>
              <a:rPr lang="en-US" sz="3000" dirty="0" err="1">
                <a:solidFill>
                  <a:srgbClr val="FFFFFF"/>
                </a:solidFill>
                <a:cs typeface="Mandali"/>
              </a:rPr>
              <a:t>అతిశయింపవచ్చును</a:t>
            </a:r>
            <a:r>
              <a:rPr lang="en-US" sz="3000" dirty="0">
                <a:solidFill>
                  <a:srgbClr val="FFFFFF"/>
                </a:solidFill>
                <a:cs typeface="Mandali"/>
              </a:rPr>
              <a:t>, ఈ </a:t>
            </a:r>
            <a:r>
              <a:rPr lang="en-US" sz="3000" dirty="0" err="1">
                <a:solidFill>
                  <a:srgbClr val="FFFFFF"/>
                </a:solidFill>
                <a:cs typeface="Mandali"/>
              </a:rPr>
              <a:t>కప్పల</a:t>
            </a:r>
            <a:r>
              <a:rPr lang="en-US" sz="3000" dirty="0">
                <a:solidFill>
                  <a:srgbClr val="FFFFFF"/>
                </a:solidFill>
                <a:cs typeface="Mandali"/>
              </a:rPr>
              <a:t> </a:t>
            </a:r>
            <a:r>
              <a:rPr lang="en-US" sz="3000" dirty="0" err="1">
                <a:solidFill>
                  <a:srgbClr val="FFFFFF"/>
                </a:solidFill>
                <a:cs typeface="Mandali"/>
              </a:rPr>
              <a:t>శేషము</a:t>
            </a:r>
            <a:r>
              <a:rPr lang="en-US" sz="3000" dirty="0">
                <a:solidFill>
                  <a:srgbClr val="FFFFFF"/>
                </a:solidFill>
                <a:cs typeface="Mandali"/>
              </a:rPr>
              <a:t> </a:t>
            </a:r>
            <a:r>
              <a:rPr lang="en-US" sz="3000" dirty="0" err="1">
                <a:solidFill>
                  <a:srgbClr val="FFFFFF"/>
                </a:solidFill>
                <a:cs typeface="Mandali"/>
              </a:rPr>
              <a:t>ఏటిలోనే</a:t>
            </a:r>
            <a:r>
              <a:rPr lang="en-US" sz="3000" dirty="0">
                <a:solidFill>
                  <a:srgbClr val="FFFFFF"/>
                </a:solidFill>
                <a:cs typeface="Mandali"/>
              </a:rPr>
              <a:t> </a:t>
            </a:r>
            <a:r>
              <a:rPr lang="en-US" sz="3000" dirty="0" err="1">
                <a:solidFill>
                  <a:srgbClr val="FFFFFF"/>
                </a:solidFill>
                <a:cs typeface="Mandali"/>
              </a:rPr>
              <a:t>ఉండునట్లును</a:t>
            </a:r>
            <a:r>
              <a:rPr lang="en-US" sz="3000" dirty="0">
                <a:solidFill>
                  <a:srgbClr val="FFFFFF"/>
                </a:solidFill>
                <a:cs typeface="Mandali"/>
              </a:rPr>
              <a:t> </a:t>
            </a:r>
            <a:r>
              <a:rPr lang="en-US" sz="3000" dirty="0" err="1">
                <a:solidFill>
                  <a:srgbClr val="FFFFFF"/>
                </a:solidFill>
                <a:cs typeface="Mandali"/>
              </a:rPr>
              <a:t>అవి</a:t>
            </a:r>
            <a:r>
              <a:rPr lang="en-US" sz="3000" dirty="0">
                <a:solidFill>
                  <a:srgbClr val="FFFFFF"/>
                </a:solidFill>
                <a:cs typeface="Mandali"/>
              </a:rPr>
              <a:t> </a:t>
            </a:r>
            <a:r>
              <a:rPr lang="en-US" sz="3000" dirty="0" err="1">
                <a:solidFill>
                  <a:srgbClr val="FFFFFF"/>
                </a:solidFill>
                <a:cs typeface="Mandali"/>
              </a:rPr>
              <a:t>నీమీదను</a:t>
            </a:r>
            <a:r>
              <a:rPr lang="en-US" sz="3000" dirty="0">
                <a:solidFill>
                  <a:srgbClr val="FFFFFF"/>
                </a:solidFill>
                <a:cs typeface="Mandali"/>
              </a:rPr>
              <a:t> </a:t>
            </a:r>
            <a:r>
              <a:rPr lang="en-US" sz="3000" dirty="0" err="1">
                <a:solidFill>
                  <a:srgbClr val="FFFFFF"/>
                </a:solidFill>
                <a:cs typeface="Mandali"/>
              </a:rPr>
              <a:t>నీ</a:t>
            </a:r>
            <a:r>
              <a:rPr lang="en-US" sz="3000" dirty="0">
                <a:solidFill>
                  <a:srgbClr val="FFFFFF"/>
                </a:solidFill>
                <a:cs typeface="Mandali"/>
              </a:rPr>
              <a:t> </a:t>
            </a:r>
            <a:r>
              <a:rPr lang="en-US" sz="3000" dirty="0" err="1">
                <a:solidFill>
                  <a:srgbClr val="FFFFFF"/>
                </a:solidFill>
                <a:cs typeface="Mandali"/>
              </a:rPr>
              <a:t>యిండ్లలోను</a:t>
            </a:r>
            <a:r>
              <a:rPr lang="en-US" sz="3000" dirty="0">
                <a:solidFill>
                  <a:srgbClr val="FFFFFF"/>
                </a:solidFill>
                <a:cs typeface="Mandali"/>
              </a:rPr>
              <a:t> </a:t>
            </a:r>
            <a:r>
              <a:rPr lang="en-US" sz="3000" dirty="0" err="1">
                <a:solidFill>
                  <a:srgbClr val="FFFFFF"/>
                </a:solidFill>
                <a:cs typeface="Mandali"/>
              </a:rPr>
              <a:t>ఉండకుండ</a:t>
            </a:r>
            <a:r>
              <a:rPr lang="en-US" sz="3000" dirty="0">
                <a:solidFill>
                  <a:srgbClr val="FFFFFF"/>
                </a:solidFill>
                <a:cs typeface="Mandali"/>
              </a:rPr>
              <a:t> </a:t>
            </a:r>
            <a:r>
              <a:rPr lang="en-US" sz="3000" dirty="0" err="1">
                <a:solidFill>
                  <a:srgbClr val="FFFFFF"/>
                </a:solidFill>
                <a:cs typeface="Mandali"/>
              </a:rPr>
              <a:t>చంపబడునట్లును</a:t>
            </a:r>
            <a:r>
              <a:rPr lang="en-US" sz="3000" dirty="0">
                <a:solidFill>
                  <a:srgbClr val="FFFFFF"/>
                </a:solidFill>
                <a:cs typeface="Mandali"/>
              </a:rPr>
              <a:t> </a:t>
            </a:r>
            <a:r>
              <a:rPr lang="en-US" sz="3000" dirty="0" err="1">
                <a:solidFill>
                  <a:srgbClr val="FFFFFF"/>
                </a:solidFill>
                <a:cs typeface="Mandali"/>
              </a:rPr>
              <a:t>నీ</a:t>
            </a:r>
            <a:r>
              <a:rPr lang="en-US" sz="3000" dirty="0">
                <a:solidFill>
                  <a:srgbClr val="FFFFFF"/>
                </a:solidFill>
                <a:cs typeface="Mandali"/>
              </a:rPr>
              <a:t> </a:t>
            </a:r>
            <a:r>
              <a:rPr lang="en-US" sz="3000" dirty="0" err="1">
                <a:solidFill>
                  <a:srgbClr val="FFFFFF"/>
                </a:solidFill>
                <a:cs typeface="Mandali"/>
              </a:rPr>
              <a:t>కొరకును</a:t>
            </a:r>
            <a:r>
              <a:rPr lang="en-US" sz="3000" dirty="0">
                <a:solidFill>
                  <a:srgbClr val="FFFFFF"/>
                </a:solidFill>
                <a:cs typeface="Mandali"/>
              </a:rPr>
              <a:t> </a:t>
            </a:r>
            <a:r>
              <a:rPr lang="en-US" sz="3000" dirty="0" err="1">
                <a:solidFill>
                  <a:srgbClr val="FFFFFF"/>
                </a:solidFill>
                <a:cs typeface="Mandali"/>
              </a:rPr>
              <a:t>నీ</a:t>
            </a:r>
            <a:r>
              <a:rPr lang="en-US" sz="3000" dirty="0">
                <a:solidFill>
                  <a:srgbClr val="FFFFFF"/>
                </a:solidFill>
                <a:cs typeface="Mandali"/>
              </a:rPr>
              <a:t> </a:t>
            </a:r>
            <a:r>
              <a:rPr lang="en-US" sz="3000" dirty="0" err="1">
                <a:solidFill>
                  <a:srgbClr val="FFFFFF"/>
                </a:solidFill>
                <a:cs typeface="Mandali"/>
              </a:rPr>
              <a:t>సేవకుల</a:t>
            </a:r>
            <a:r>
              <a:rPr lang="en-US" sz="3000" dirty="0">
                <a:solidFill>
                  <a:srgbClr val="FFFFFF"/>
                </a:solidFill>
                <a:cs typeface="Mandali"/>
              </a:rPr>
              <a:t> </a:t>
            </a:r>
            <a:r>
              <a:rPr lang="en-US" sz="3000" dirty="0" err="1">
                <a:solidFill>
                  <a:srgbClr val="FFFFFF"/>
                </a:solidFill>
                <a:cs typeface="Mandali"/>
              </a:rPr>
              <a:t>కొరకును</a:t>
            </a:r>
            <a:r>
              <a:rPr lang="en-US" sz="3000" dirty="0">
                <a:solidFill>
                  <a:srgbClr val="FFFFFF"/>
                </a:solidFill>
                <a:cs typeface="Mandali"/>
              </a:rPr>
              <a:t> </a:t>
            </a:r>
            <a:r>
              <a:rPr lang="en-US" sz="3000" dirty="0" err="1">
                <a:solidFill>
                  <a:srgbClr val="FFFFFF"/>
                </a:solidFill>
                <a:cs typeface="Mandali"/>
              </a:rPr>
              <a:t>నీ</a:t>
            </a:r>
            <a:r>
              <a:rPr lang="en-US" sz="3000" dirty="0">
                <a:solidFill>
                  <a:srgbClr val="FFFFFF"/>
                </a:solidFill>
                <a:cs typeface="Mandali"/>
              </a:rPr>
              <a:t> </a:t>
            </a:r>
            <a:r>
              <a:rPr lang="en-US" sz="3000" dirty="0" err="1">
                <a:solidFill>
                  <a:srgbClr val="FFFFFF"/>
                </a:solidFill>
                <a:cs typeface="Mandali"/>
              </a:rPr>
              <a:t>ప్రజల</a:t>
            </a:r>
            <a:r>
              <a:rPr lang="en-US" sz="3000" dirty="0">
                <a:solidFill>
                  <a:srgbClr val="FFFFFF"/>
                </a:solidFill>
                <a:cs typeface="Mandali"/>
              </a:rPr>
              <a:t> </a:t>
            </a:r>
            <a:r>
              <a:rPr lang="en-US" sz="3000" dirty="0" err="1">
                <a:solidFill>
                  <a:srgbClr val="FFFFFF"/>
                </a:solidFill>
                <a:cs typeface="Mandali"/>
              </a:rPr>
              <a:t>కొరకును</a:t>
            </a:r>
            <a:r>
              <a:rPr lang="en-US" sz="3000" dirty="0">
                <a:solidFill>
                  <a:srgbClr val="FFFFFF"/>
                </a:solidFill>
                <a:cs typeface="Mandali"/>
              </a:rPr>
              <a:t> </a:t>
            </a:r>
            <a:r>
              <a:rPr lang="en-US" sz="3000" dirty="0" err="1">
                <a:solidFill>
                  <a:srgbClr val="FFFFFF"/>
                </a:solidFill>
                <a:cs typeface="Mandali"/>
              </a:rPr>
              <a:t>నేనెప్పుడు</a:t>
            </a:r>
            <a:r>
              <a:rPr lang="en-US" sz="3000" dirty="0">
                <a:solidFill>
                  <a:srgbClr val="FFFFFF"/>
                </a:solidFill>
                <a:cs typeface="Mandali"/>
              </a:rPr>
              <a:t> </a:t>
            </a:r>
            <a:r>
              <a:rPr lang="en-US" sz="3000" dirty="0" err="1">
                <a:solidFill>
                  <a:srgbClr val="FFFFFF"/>
                </a:solidFill>
                <a:cs typeface="Mandali"/>
              </a:rPr>
              <a:t>వేడుకొనవలెనో</a:t>
            </a:r>
            <a:r>
              <a:rPr lang="en-US" sz="3000" dirty="0">
                <a:solidFill>
                  <a:srgbClr val="FFFFFF"/>
                </a:solidFill>
                <a:cs typeface="Mandali"/>
              </a:rPr>
              <a:t> </a:t>
            </a:r>
            <a:r>
              <a:rPr lang="en-US" sz="3000" dirty="0" err="1">
                <a:solidFill>
                  <a:srgbClr val="FFFFFF"/>
                </a:solidFill>
                <a:cs typeface="Mandali"/>
              </a:rPr>
              <a:t>చెప్పుమని</a:t>
            </a:r>
            <a:r>
              <a:rPr lang="en-US" sz="3000" dirty="0">
                <a:solidFill>
                  <a:srgbClr val="FFFFFF"/>
                </a:solidFill>
                <a:cs typeface="Mandali"/>
              </a:rPr>
              <a:t> </a:t>
            </a:r>
            <a:r>
              <a:rPr lang="en-US" sz="3000" dirty="0" err="1">
                <a:solidFill>
                  <a:srgbClr val="FFFFFF"/>
                </a:solidFill>
                <a:cs typeface="Mandali"/>
              </a:rPr>
              <a:t>అతడు</a:t>
            </a:r>
            <a:r>
              <a:rPr lang="en-US" sz="3000" dirty="0">
                <a:solidFill>
                  <a:srgbClr val="FFFFFF"/>
                </a:solidFill>
                <a:cs typeface="Mandali"/>
              </a:rPr>
              <a:t> </a:t>
            </a:r>
            <a:r>
              <a:rPr lang="en-US" sz="3000" dirty="0" err="1">
                <a:solidFill>
                  <a:srgbClr val="FFFFFF"/>
                </a:solidFill>
                <a:cs typeface="Mandali"/>
              </a:rPr>
              <a:t>ఫరోను</a:t>
            </a:r>
            <a:r>
              <a:rPr lang="en-US" sz="3000" dirty="0">
                <a:solidFill>
                  <a:srgbClr val="FFFFFF"/>
                </a:solidFill>
                <a:cs typeface="Mandali"/>
              </a:rPr>
              <a:t> </a:t>
            </a:r>
            <a:r>
              <a:rPr lang="en-US" sz="3000" dirty="0" err="1">
                <a:solidFill>
                  <a:srgbClr val="FFFFFF"/>
                </a:solidFill>
                <a:cs typeface="Mandali"/>
              </a:rPr>
              <a:t>అడుగగా</a:t>
            </a:r>
            <a:r>
              <a:rPr lang="en-US" sz="3000" dirty="0">
                <a:solidFill>
                  <a:srgbClr val="FFFFFF"/>
                </a:solidFill>
                <a:cs typeface="Mandali"/>
              </a:rPr>
              <a:t> </a:t>
            </a:r>
            <a:r>
              <a:rPr lang="en-US" sz="3000" dirty="0" err="1">
                <a:solidFill>
                  <a:srgbClr val="FFFFFF"/>
                </a:solidFill>
                <a:cs typeface="Mandali"/>
              </a:rPr>
              <a:t>అతడు</a:t>
            </a:r>
            <a:r>
              <a:rPr lang="en-US" sz="3000" dirty="0">
                <a:solidFill>
                  <a:srgbClr val="FFFFFF"/>
                </a:solidFill>
                <a:cs typeface="Mandali"/>
              </a:rPr>
              <a:t> </a:t>
            </a:r>
            <a:r>
              <a:rPr lang="en-US" sz="3000" dirty="0" err="1">
                <a:solidFill>
                  <a:srgbClr val="FFFFFF"/>
                </a:solidFill>
                <a:cs typeface="Mandali"/>
              </a:rPr>
              <a:t>రేపే</a:t>
            </a:r>
            <a:r>
              <a:rPr lang="en-US" sz="3000" dirty="0">
                <a:solidFill>
                  <a:srgbClr val="FFFFFF"/>
                </a:solidFill>
                <a:cs typeface="Mandali"/>
              </a:rPr>
              <a:t> </a:t>
            </a:r>
            <a:r>
              <a:rPr lang="en-US" sz="3000" dirty="0" err="1">
                <a:solidFill>
                  <a:srgbClr val="FFFFFF"/>
                </a:solidFill>
                <a:cs typeface="Mandali"/>
              </a:rPr>
              <a:t>అనెను</a:t>
            </a:r>
            <a:endParaRPr lang="en-US" sz="3000" dirty="0">
              <a:solidFill>
                <a:srgbClr val="FFFFFF"/>
              </a:solidFill>
              <a:cs typeface="Mandali"/>
            </a:endParaRP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8</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8:10</a:t>
            </a:r>
            <a:r>
              <a:rPr lang="en-US" sz="3000">
                <a:solidFill>
                  <a:srgbClr val="FFFFFF"/>
                </a:solidFill>
                <a:cs typeface="Mandali"/>
              </a:rPr>
              <a:t> అందుకతడు మా దేవుడైన యెహోవా వంటి వారెవరును లేరు అని నీవు తెలిసికొనునట్లు నీ మాట చొప్పున జరుగును;</a:t>
            </a:r>
          </a:p>
          <a:p>
            <a:pPr algn="just">
              <a:lnSpc>
                <a:spcPct val="150000"/>
              </a:lnSpc>
              <a:buNone/>
            </a:pPr>
            <a:r>
              <a:rPr lang="en-US" sz="3000" b="1">
                <a:solidFill>
                  <a:srgbClr val="FFFFFF"/>
                </a:solidFill>
                <a:cs typeface="Mandali"/>
              </a:rPr>
              <a:t>8:11</a:t>
            </a:r>
            <a:r>
              <a:rPr lang="en-US" sz="3000">
                <a:solidFill>
                  <a:srgbClr val="FFFFFF"/>
                </a:solidFill>
                <a:cs typeface="Mandali"/>
              </a:rPr>
              <a:t> అనగా కప్పలు నీయొద్దనుండియు నీ యిండ్లలోనుండియు నీ సేవకులయొద్దనుండియు నీ ప్రజలయొద్దనుండియు తొలగిపోవును; అవి యేటిలోనే ఉండుననెను.</a:t>
            </a:r>
          </a:p>
          <a:p>
            <a:pPr algn="just">
              <a:lnSpc>
                <a:spcPct val="150000"/>
              </a:lnSpc>
              <a:buNone/>
            </a:pPr>
            <a:r>
              <a:rPr lang="en-US" sz="3000" b="1">
                <a:solidFill>
                  <a:srgbClr val="FFFFFF"/>
                </a:solidFill>
                <a:cs typeface="Mandali"/>
              </a:rPr>
              <a:t>8:12</a:t>
            </a:r>
            <a:r>
              <a:rPr lang="en-US" sz="3000">
                <a:solidFill>
                  <a:srgbClr val="FFFFFF"/>
                </a:solidFill>
                <a:cs typeface="Mandali"/>
              </a:rPr>
              <a:t> మోషే అహరోనులు ఫరోయొద్దనుండి బయలువెళ్లినప్పుడు యెహోవా ఫరోమీదికి రాజేసిన కప్పల విషయములో మోషే అతనికొరకు మొఱపెట్టగా</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8</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8:13</a:t>
            </a:r>
            <a:r>
              <a:rPr lang="en-US" sz="3000">
                <a:solidFill>
                  <a:srgbClr val="FFFFFF"/>
                </a:solidFill>
                <a:cs typeface="Mandali"/>
              </a:rPr>
              <a:t> యెహోవా మోషే మాట చొప్పున చేసెను గనుక ఇండ్లలోనేమి వెలుపలనేమి పొలములలోనేమి కప్పలు ఉండకుండ చచ్చిపోయెను.</a:t>
            </a:r>
          </a:p>
          <a:p>
            <a:pPr algn="just">
              <a:lnSpc>
                <a:spcPct val="150000"/>
              </a:lnSpc>
              <a:buNone/>
            </a:pPr>
            <a:r>
              <a:rPr lang="en-US" sz="3000" b="1">
                <a:solidFill>
                  <a:srgbClr val="FFFFFF"/>
                </a:solidFill>
                <a:cs typeface="Mandali"/>
              </a:rPr>
              <a:t>8:14</a:t>
            </a:r>
            <a:r>
              <a:rPr lang="en-US" sz="3000">
                <a:solidFill>
                  <a:srgbClr val="FFFFFF"/>
                </a:solidFill>
                <a:cs typeface="Mandali"/>
              </a:rPr>
              <a:t> జనులు వాటిని కుప్పలుగా చేసినప్పుడు భూమి కంపుకొట్టెను.</a:t>
            </a:r>
          </a:p>
          <a:p>
            <a:pPr algn="just">
              <a:lnSpc>
                <a:spcPct val="150000"/>
              </a:lnSpc>
              <a:buNone/>
            </a:pPr>
            <a:r>
              <a:rPr lang="en-US" sz="3000" b="1">
                <a:solidFill>
                  <a:srgbClr val="FFFFFF"/>
                </a:solidFill>
                <a:cs typeface="Mandali"/>
              </a:rPr>
              <a:t>8:15</a:t>
            </a:r>
            <a:r>
              <a:rPr lang="en-US" sz="3000">
                <a:solidFill>
                  <a:srgbClr val="FFFFFF"/>
                </a:solidFill>
                <a:cs typeface="Mandali"/>
              </a:rPr>
              <a:t> ఫరో ఉపశమనము కలుగుట చూచి యెహోవా సెలవిచ్చినట్టు తన హృదయమును కఠినపరచుకొని వారి మాట వినకపోయెను.</a:t>
            </a:r>
          </a:p>
          <a:p>
            <a:pPr algn="just">
              <a:lnSpc>
                <a:spcPct val="150000"/>
              </a:lnSpc>
              <a:buNone/>
            </a:pPr>
            <a:r>
              <a:rPr lang="en-US" sz="3000" b="1">
                <a:solidFill>
                  <a:srgbClr val="FFFFFF"/>
                </a:solidFill>
                <a:cs typeface="Mandali"/>
              </a:rPr>
              <a:t>8:16</a:t>
            </a:r>
            <a:r>
              <a:rPr lang="en-US" sz="3000">
                <a:solidFill>
                  <a:srgbClr val="FFFFFF"/>
                </a:solidFill>
                <a:cs typeface="Mandali"/>
              </a:rPr>
              <a:t> అందుకు యెహోవా మోషేతో నీవు నీ కఱ్ఱ చాపి యీ దేశపు ధూళిని కొట్టుము. అది ఐగుప్తు దేశమందంతటను పేలగునని అహరోనుతో చెప్పుమనగా వారు అట్లు చేసిరి.</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8</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8:17</a:t>
            </a:r>
            <a:r>
              <a:rPr lang="en-US" sz="3000">
                <a:solidFill>
                  <a:srgbClr val="FFFFFF"/>
                </a:solidFill>
                <a:cs typeface="Mandali"/>
              </a:rPr>
              <a:t> అహరోను తన కఱ్ఱను పట్టుకొని చెయ్యి చాపి ఆ దేశపు ధూళిని కొట్టినప్పుడు పేలు మనుష్యులమీదను జంతువులమీదను ఉండెను; ఐగుప్తు దేశమందంతటను ఆ దేశపు ధూళి అంతయు పేలాయెను</a:t>
            </a:r>
          </a:p>
          <a:p>
            <a:pPr algn="just">
              <a:lnSpc>
                <a:spcPct val="150000"/>
              </a:lnSpc>
              <a:buNone/>
            </a:pPr>
            <a:r>
              <a:rPr lang="en-US" sz="3000" b="1">
                <a:solidFill>
                  <a:srgbClr val="FFFFFF"/>
                </a:solidFill>
                <a:cs typeface="Mandali"/>
              </a:rPr>
              <a:t>8:18</a:t>
            </a:r>
            <a:r>
              <a:rPr lang="en-US" sz="3000">
                <a:solidFill>
                  <a:srgbClr val="FFFFFF"/>
                </a:solidFill>
                <a:cs typeface="Mandali"/>
              </a:rPr>
              <a:t> శకునగాండ్రుకూడ పేలను పుట్టించవలెనని తమ మంత్రములచేత అట్లు చేసిరి గాని అది వారివలన కాకపోయెను. పేలు మనుష్యులమీదను జంతువులమీదను ఉండగా</a:t>
            </a:r>
          </a:p>
          <a:p>
            <a:pPr algn="just">
              <a:lnSpc>
                <a:spcPct val="150000"/>
              </a:lnSpc>
              <a:buNone/>
            </a:pPr>
            <a:r>
              <a:rPr lang="en-US" sz="3000" b="1">
                <a:solidFill>
                  <a:srgbClr val="FFFFFF"/>
                </a:solidFill>
                <a:cs typeface="Mandali"/>
              </a:rPr>
              <a:t>8:19</a:t>
            </a:r>
            <a:r>
              <a:rPr lang="en-US" sz="3000">
                <a:solidFill>
                  <a:srgbClr val="FFFFFF"/>
                </a:solidFill>
                <a:cs typeface="Mandali"/>
              </a:rPr>
              <a:t> శకునగాండ్రు ఇది దైవశక్తి అని ఫరోతో చెప్పిరి. అయితే యెహోవా చెప్పినట్టు ఫరో హృదయము కఠినమాయెను, అతడు వారిమాట వినకపోయెను.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8</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8:20</a:t>
            </a:r>
            <a:r>
              <a:rPr lang="en-US" sz="3000">
                <a:solidFill>
                  <a:srgbClr val="FFFFFF"/>
                </a:solidFill>
                <a:cs typeface="Mandali"/>
              </a:rPr>
              <a:t> కాబట్టి యెహోవా మోషేతొ నీవు ప్రొద్దున లేచి ఫరో యెదుట నిలువుము, ఇదిగో అతడు ఏటియొద్దకు పోవును. నీవు అతని చూచి నన్ను సేవించుటకు నా ప్రజలను పోనిమ్ము.</a:t>
            </a:r>
          </a:p>
          <a:p>
            <a:pPr algn="just">
              <a:lnSpc>
                <a:spcPct val="150000"/>
              </a:lnSpc>
              <a:buNone/>
            </a:pPr>
            <a:r>
              <a:rPr lang="en-US" sz="3000" b="1">
                <a:solidFill>
                  <a:srgbClr val="FFFFFF"/>
                </a:solidFill>
                <a:cs typeface="Mandali"/>
              </a:rPr>
              <a:t>8:21</a:t>
            </a:r>
            <a:r>
              <a:rPr lang="en-US" sz="3000">
                <a:solidFill>
                  <a:srgbClr val="FFFFFF"/>
                </a:solidFill>
                <a:cs typeface="Mandali"/>
              </a:rPr>
              <a:t> నీవు నా ప్రజలను పోనియ్యనియెడల చూడుము నేను నీ మీదికిని నీ సేవకుల మీదికిని నీ ప్రజలమీదికిని నీ యిండ్లలోనికి ఈగల గుంపులను పంపెదను; ఐగుప్తీయుల యిండ్లును వారున్న ప్రదేశమును ఈగల గుంపులతో నిండియుండును.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8</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8:22</a:t>
            </a:r>
            <a:r>
              <a:rPr lang="en-US" sz="3000">
                <a:solidFill>
                  <a:srgbClr val="FFFFFF"/>
                </a:solidFill>
                <a:cs typeface="Mandali"/>
              </a:rPr>
              <a:t> మరియు భూలోకములో నేనే యెహోవాను అని నీవు తెలిసికొనునట్లు, ఆ దినమున నేను నా ప్రజలు నివసించుచున్న గోషెను దేశమును వినాయించెదను, అక్కడ ఈగల గుంపులుండవు.</a:t>
            </a:r>
          </a:p>
          <a:p>
            <a:pPr algn="just">
              <a:lnSpc>
                <a:spcPct val="150000"/>
              </a:lnSpc>
              <a:buNone/>
            </a:pPr>
            <a:r>
              <a:rPr lang="en-US" sz="3000" b="1">
                <a:solidFill>
                  <a:srgbClr val="FFFFFF"/>
                </a:solidFill>
                <a:cs typeface="Mandali"/>
              </a:rPr>
              <a:t>8:23</a:t>
            </a:r>
            <a:r>
              <a:rPr lang="en-US" sz="3000">
                <a:solidFill>
                  <a:srgbClr val="FFFFFF"/>
                </a:solidFill>
                <a:cs typeface="Mandali"/>
              </a:rPr>
              <a:t> నా ప్రజలను నీ ప్రజలనుండి ప్రత్యేకపరచెదను, రేపు ఈ సూచక క్రియ జరుగునని యెహోవా సెలవిచ్చినట్టు నీవు చెప్పవలెననెను. </a:t>
            </a:r>
          </a:p>
          <a:p>
            <a:pPr algn="just">
              <a:lnSpc>
                <a:spcPct val="150000"/>
              </a:lnSpc>
              <a:buNone/>
            </a:pPr>
            <a:r>
              <a:rPr lang="en-US" sz="3000" b="1">
                <a:solidFill>
                  <a:srgbClr val="FFFFFF"/>
                </a:solidFill>
                <a:cs typeface="Mandali"/>
              </a:rPr>
              <a:t>8:24</a:t>
            </a:r>
            <a:r>
              <a:rPr lang="en-US" sz="3000">
                <a:solidFill>
                  <a:srgbClr val="FFFFFF"/>
                </a:solidFill>
                <a:cs typeface="Mandali"/>
              </a:rPr>
              <a:t> యెహోవా ఆలాగు చేసెను. బాధకరమైన ఈగల గుంపులు ఫరో యింటిలోకిని అతని సేవకుల యిండ్లలోకిని వచ్చి ఐగుప్తు దేశమంతట వ్యాపించెను. ఆ దేశము ఈగల గుంపులవలన చెడిపోయెను.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8</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8:25</a:t>
            </a:r>
            <a:r>
              <a:rPr lang="en-US" sz="3000">
                <a:solidFill>
                  <a:srgbClr val="FFFFFF"/>
                </a:solidFill>
                <a:cs typeface="Mandali"/>
              </a:rPr>
              <a:t> అప్పుడు ఫరో మోషే అహరోనులను పిలిపించి మీరు వెళ్లి ఈ దేశములో మీ దేవునికి బలి అర్పించుడని వారితో చెప్పగా</a:t>
            </a:r>
          </a:p>
          <a:p>
            <a:pPr algn="just">
              <a:lnSpc>
                <a:spcPct val="150000"/>
              </a:lnSpc>
              <a:buNone/>
            </a:pPr>
            <a:r>
              <a:rPr lang="en-US" sz="3000" b="1">
                <a:solidFill>
                  <a:srgbClr val="FFFFFF"/>
                </a:solidFill>
                <a:cs typeface="Mandali"/>
              </a:rPr>
              <a:t>8:26</a:t>
            </a:r>
            <a:r>
              <a:rPr lang="en-US" sz="3000">
                <a:solidFill>
                  <a:srgbClr val="FFFFFF"/>
                </a:solidFill>
                <a:cs typeface="Mandali"/>
              </a:rPr>
              <a:t> మోషే అట్లు చేయతగదు; మా దేవుడైన యెహోవాకు మేము అర్పించవలసిన బలి ఐగుప్తీయులకు హేయము. ఇదిగో మేము ఐగుప్తీయులకు హేయమైన బలిని వారి కన్నులయెదుట అర్పించినయెడల వారు మమ్ము రాళ్లతో కొట్టి చంపుదురు గదా.</a:t>
            </a:r>
          </a:p>
          <a:p>
            <a:pPr algn="just">
              <a:lnSpc>
                <a:spcPct val="150000"/>
              </a:lnSpc>
              <a:buNone/>
            </a:pPr>
            <a:r>
              <a:rPr lang="en-US" sz="3000" b="1">
                <a:solidFill>
                  <a:srgbClr val="FFFFFF"/>
                </a:solidFill>
                <a:cs typeface="Mandali"/>
              </a:rPr>
              <a:t>8:27</a:t>
            </a:r>
            <a:r>
              <a:rPr lang="en-US" sz="3000">
                <a:solidFill>
                  <a:srgbClr val="FFFFFF"/>
                </a:solidFill>
                <a:cs typeface="Mandali"/>
              </a:rPr>
              <a:t> మేము అరణ్యములోనికి మూడు దినముల ప్రయాణమంత దూరముపోయి మా దేవుడైన యెహోవా మాకు సెలవిచ్చినట్లు ఆయనకు బలినర్పించుదుమనెను.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8</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8:28</a:t>
            </a:r>
            <a:r>
              <a:rPr lang="en-US" sz="3000">
                <a:solidFill>
                  <a:srgbClr val="FFFFFF"/>
                </a:solidFill>
                <a:cs typeface="Mandali"/>
              </a:rPr>
              <a:t> అందుకు ఫరో మీరు అరణ్యములో మీ దేవుడైన యెహోవాకు బలినర్పించుటకు మిమ్మును పోనిచ్చెదను గాని దూరము పోవద్దు; మరియు నాకొరకు వేడుకొనుడనెను.</a:t>
            </a:r>
          </a:p>
          <a:p>
            <a:pPr algn="just">
              <a:lnSpc>
                <a:spcPct val="150000"/>
              </a:lnSpc>
              <a:buNone/>
            </a:pPr>
            <a:r>
              <a:rPr lang="en-US" sz="3000" b="1">
                <a:solidFill>
                  <a:srgbClr val="FFFFFF"/>
                </a:solidFill>
                <a:cs typeface="Mandali"/>
              </a:rPr>
              <a:t>8:29</a:t>
            </a:r>
            <a:r>
              <a:rPr lang="en-US" sz="3000">
                <a:solidFill>
                  <a:srgbClr val="FFFFFF"/>
                </a:solidFill>
                <a:cs typeface="Mandali"/>
              </a:rPr>
              <a:t> అందుకు మోషే నేను నీయొద్దనుండి వెళ్లి రేపు ఈ యీగల గుంపులు ఫరోయొద్దనుండియు అతని సేవకులయొద్దనుండియు అతని జనులయొద్దనుండియు తొలగిపోవునట్లు యెహోవాను వేడుకొందును గాని యెహోవాకు బలి అర్పించుటకు ఫరో జనులను పోనియ్యక ఇకను వంచన చేయకూడదని చెప్పి</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1:21</a:t>
            </a:r>
            <a:r>
              <a:rPr lang="en-US" sz="3000">
                <a:solidFill>
                  <a:srgbClr val="FFFFFF"/>
                </a:solidFill>
                <a:cs typeface="Mandali"/>
              </a:rPr>
              <a:t> ఆ మంత్రసానులు దేవునికి భయపడినందున ఆయన వారికి వంశాభివృద్ధి కలుగజేసెను.</a:t>
            </a:r>
          </a:p>
          <a:p>
            <a:pPr algn="just">
              <a:lnSpc>
                <a:spcPct val="150000"/>
              </a:lnSpc>
              <a:buNone/>
            </a:pPr>
            <a:r>
              <a:rPr lang="en-US" sz="3000" b="1">
                <a:solidFill>
                  <a:srgbClr val="FFFFFF"/>
                </a:solidFill>
                <a:cs typeface="Mandali"/>
              </a:rPr>
              <a:t>1:22</a:t>
            </a:r>
            <a:r>
              <a:rPr lang="en-US" sz="3000">
                <a:solidFill>
                  <a:srgbClr val="FFFFFF"/>
                </a:solidFill>
                <a:cs typeface="Mandali"/>
              </a:rPr>
              <a:t> అయితే ఫరో హెబ్రీయులలో పుట్టిన ప్రతి కుమారుని నదిలో పారవేయుడి, ప్రతి కుమార్తెను బ్రదుకనియ్యుడి అని తన జనులందరికి ఆజ్ఞాపించెను.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8</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8:30</a:t>
            </a:r>
            <a:r>
              <a:rPr lang="en-US" sz="3000">
                <a:solidFill>
                  <a:srgbClr val="FFFFFF"/>
                </a:solidFill>
                <a:cs typeface="Mandali"/>
              </a:rPr>
              <a:t> ఫరోయొద్దనుండి బయలువెళ్లి యెహోవాను వేడుకొనెను.</a:t>
            </a:r>
          </a:p>
          <a:p>
            <a:pPr algn="just">
              <a:lnSpc>
                <a:spcPct val="150000"/>
              </a:lnSpc>
              <a:buNone/>
            </a:pPr>
            <a:r>
              <a:rPr lang="en-US" sz="3000" b="1">
                <a:solidFill>
                  <a:srgbClr val="FFFFFF"/>
                </a:solidFill>
                <a:cs typeface="Mandali"/>
              </a:rPr>
              <a:t>8:31</a:t>
            </a:r>
            <a:r>
              <a:rPr lang="en-US" sz="3000">
                <a:solidFill>
                  <a:srgbClr val="FFFFFF"/>
                </a:solidFill>
                <a:cs typeface="Mandali"/>
              </a:rPr>
              <a:t> యెహోవా మోషే మాట చొప్పున చేయగా ఈగల గుంపులు ఫరోయొద్దనుండియు అతని సేవకులయొద్దనుండియు అతని ప్రజలయొద్దనుండియు తొలగిపోయెను; ఒక్కటియైనను నిలువలేదు.</a:t>
            </a:r>
          </a:p>
          <a:p>
            <a:pPr algn="just">
              <a:lnSpc>
                <a:spcPct val="150000"/>
              </a:lnSpc>
              <a:buNone/>
            </a:pPr>
            <a:r>
              <a:rPr lang="en-US" sz="3000" b="1">
                <a:solidFill>
                  <a:srgbClr val="FFFFFF"/>
                </a:solidFill>
                <a:cs typeface="Mandali"/>
              </a:rPr>
              <a:t>8:32</a:t>
            </a:r>
            <a:r>
              <a:rPr lang="en-US" sz="3000">
                <a:solidFill>
                  <a:srgbClr val="FFFFFF"/>
                </a:solidFill>
                <a:cs typeface="Mandali"/>
              </a:rPr>
              <a:t> అయితే ఫరో ఆ సమయమునకూడ తన హృదయమును కఠినపరచుకొని జనులను పోనియ్యడాయెను.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667000"/>
            <a:ext cx="11430000" cy="1270000"/>
          </a:xfrm>
        </p:spPr>
        <p:txBody>
          <a:bodyPr/>
          <a:lstStyle/>
          <a:p>
            <a:pPr algn="ctr"/>
            <a:r>
              <a:rPr lang="en-US" sz="5000" b="1">
                <a:solidFill>
                  <a:srgbClr val="FFFFFF"/>
                </a:solidFill>
                <a:cs typeface="Mandali"/>
              </a:rPr>
              <a:t>నిర్గమకాండము</a:t>
            </a:r>
          </a:p>
        </p:txBody>
      </p:sp>
      <p:sp>
        <p:nvSpPr>
          <p:cNvPr id="3" name="Subtitle 2"/>
          <p:cNvSpPr>
            <a:spLocks noGrp="1"/>
          </p:cNvSpPr>
          <p:nvPr>
            <p:ph type="subTitle" idx="1"/>
          </p:nvPr>
        </p:nvSpPr>
        <p:spPr>
          <a:xfrm>
            <a:off x="304800" y="4064000"/>
            <a:ext cx="11430000" cy="2540000"/>
          </a:xfrm>
        </p:spPr>
        <p:txBody>
          <a:bodyPr>
            <a:normAutofit lnSpcReduction="10000"/>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US" sz="3000" b="1">
                <a:solidFill>
                  <a:srgbClr val="FFFFFF"/>
                </a:solidFill>
                <a:cs typeface="Mandali"/>
              </a:rPr>
              <a:t>అధ్యాయము 9
పరిశుద్ధ గ్రంధము
www.TeluguBibleStudy.com</a:t>
            </a:r>
          </a:p>
        </p:txBody>
      </p:sp>
      <p:pic>
        <p:nvPicPr>
          <p:cNvPr id="4" name="Picture 4"/>
          <p:cNvPicPr>
            <a:picLocks noChangeAspect="1"/>
          </p:cNvPicPr>
          <p:nvPr/>
        </p:nvPicPr>
        <p:blipFill>
          <a:blip r:embed="rId2"/>
          <a:stretch>
            <a:fillRect/>
          </a:stretch>
        </p:blipFill>
        <p:spPr>
          <a:xfrm>
            <a:off x="4445000" y="127000"/>
            <a:ext cx="2540000" cy="2540000"/>
          </a:xfrm>
          <a:prstGeom prst="rect">
            <a:avLst/>
          </a:prstGeom>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9</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9:1</a:t>
            </a:r>
            <a:r>
              <a:rPr lang="en-US" sz="3000">
                <a:solidFill>
                  <a:srgbClr val="FFFFFF"/>
                </a:solidFill>
                <a:cs typeface="Mandali"/>
              </a:rPr>
              <a:t> తరువాత యెహోవా మోషేతో ఇట్లనెను నీవు ఫరోయొద్దకు వెళ్లి నన్ను సేవించుటకు నా ప్రజలను పోనిమ్ము.</a:t>
            </a:r>
          </a:p>
          <a:p>
            <a:pPr algn="just">
              <a:lnSpc>
                <a:spcPct val="150000"/>
              </a:lnSpc>
              <a:buNone/>
            </a:pPr>
            <a:r>
              <a:rPr lang="en-US" sz="3000" b="1">
                <a:solidFill>
                  <a:srgbClr val="FFFFFF"/>
                </a:solidFill>
                <a:cs typeface="Mandali"/>
              </a:rPr>
              <a:t>9:2</a:t>
            </a:r>
            <a:r>
              <a:rPr lang="en-US" sz="3000">
                <a:solidFill>
                  <a:srgbClr val="FFFFFF"/>
                </a:solidFill>
                <a:cs typeface="Mandali"/>
              </a:rPr>
              <a:t> నీవు వారిని పోనియ్యనొల్లక ఇంకను వారిని నిర్బంధించినయెడల</a:t>
            </a:r>
          </a:p>
          <a:p>
            <a:pPr algn="just">
              <a:lnSpc>
                <a:spcPct val="150000"/>
              </a:lnSpc>
              <a:buNone/>
            </a:pPr>
            <a:r>
              <a:rPr lang="en-US" sz="3000" b="1">
                <a:solidFill>
                  <a:srgbClr val="FFFFFF"/>
                </a:solidFill>
                <a:cs typeface="Mandali"/>
              </a:rPr>
              <a:t>9:3</a:t>
            </a:r>
            <a:r>
              <a:rPr lang="en-US" sz="3000">
                <a:solidFill>
                  <a:srgbClr val="FFFFFF"/>
                </a:solidFill>
                <a:cs typeface="Mandali"/>
              </a:rPr>
              <a:t> ఇదిగో యెహోవా బాహుబలము పొలములోనున్న నీ పశువులమీదికిని నీ గుఱ్ఱములమీదికిని గాడిదలమీదికిని ఒంటెలమీదికిని ఎద్దులమీదికిని గొఱ్ఱలమీదికిని వచ్చును, మిక్కిలి బాధకరమైన తెగులు కలుగును.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9</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9:4</a:t>
            </a:r>
            <a:r>
              <a:rPr lang="en-US" sz="3000">
                <a:solidFill>
                  <a:srgbClr val="FFFFFF"/>
                </a:solidFill>
                <a:cs typeface="Mandali"/>
              </a:rPr>
              <a:t> అయితే యెహోవా ఇశ్రాయేలీయుల పశువులను ఐగుప్తు పశువులను వేరుపరచును; ఇశ్రాయేలీయులకున్న వాటన్నిటిలో ఒక్కటైనను చావదని హెబ్రీయుల దేవుడగు యెహోవా సెలవిచ్చుచున్నాడని అతనితో చెప్పుమనెను</a:t>
            </a:r>
          </a:p>
          <a:p>
            <a:pPr algn="just">
              <a:lnSpc>
                <a:spcPct val="150000"/>
              </a:lnSpc>
              <a:buNone/>
            </a:pPr>
            <a:r>
              <a:rPr lang="en-US" sz="3000" b="1">
                <a:solidFill>
                  <a:srgbClr val="FFFFFF"/>
                </a:solidFill>
                <a:cs typeface="Mandali"/>
              </a:rPr>
              <a:t>9:5</a:t>
            </a:r>
            <a:r>
              <a:rPr lang="en-US" sz="3000">
                <a:solidFill>
                  <a:srgbClr val="FFFFFF"/>
                </a:solidFill>
                <a:cs typeface="Mandali"/>
              </a:rPr>
              <a:t> మరియు యెహోవా కాలము నిర్ణయించి రేపు యెహోవా ఈ దేశములో ఆ కార్యము జరిగించుననెను.</a:t>
            </a:r>
          </a:p>
          <a:p>
            <a:pPr algn="just">
              <a:lnSpc>
                <a:spcPct val="150000"/>
              </a:lnSpc>
              <a:buNone/>
            </a:pPr>
            <a:r>
              <a:rPr lang="en-US" sz="3000" b="1">
                <a:solidFill>
                  <a:srgbClr val="FFFFFF"/>
                </a:solidFill>
                <a:cs typeface="Mandali"/>
              </a:rPr>
              <a:t>9:6</a:t>
            </a:r>
            <a:r>
              <a:rPr lang="en-US" sz="3000">
                <a:solidFill>
                  <a:srgbClr val="FFFFFF"/>
                </a:solidFill>
                <a:cs typeface="Mandali"/>
              </a:rPr>
              <a:t> మరునాడు యెహోవా ఆ కార్యము చేయగా ఐగుప్తీయుల పశువులన్నియు చచ్చెను గాని ఇశ్రాయేలీయుల పశువులలో ఒకటియు చావలేదు.</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9</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9:7</a:t>
            </a:r>
            <a:r>
              <a:rPr lang="en-US" sz="3000">
                <a:solidFill>
                  <a:srgbClr val="FFFFFF"/>
                </a:solidFill>
                <a:cs typeface="Mandali"/>
              </a:rPr>
              <a:t> ఫరో ఆ సంగతి తెలిసికొన పంపినప్పుడు ఇశ్రాయేలు పశువులలో ఒకటియు చావలేదు; అయినను అప్పటికిని ఫరో హృదయము కఠినమైనందున జనులను పంపకపోయెను.</a:t>
            </a:r>
          </a:p>
          <a:p>
            <a:pPr algn="just">
              <a:lnSpc>
                <a:spcPct val="150000"/>
              </a:lnSpc>
              <a:buNone/>
            </a:pPr>
            <a:r>
              <a:rPr lang="en-US" sz="3000" b="1">
                <a:solidFill>
                  <a:srgbClr val="FFFFFF"/>
                </a:solidFill>
                <a:cs typeface="Mandali"/>
              </a:rPr>
              <a:t>9:8</a:t>
            </a:r>
            <a:r>
              <a:rPr lang="en-US" sz="3000">
                <a:solidFill>
                  <a:srgbClr val="FFFFFF"/>
                </a:solidFill>
                <a:cs typeface="Mandali"/>
              </a:rPr>
              <a:t> కాగా యెహోవా మీరు మీ పిడికిళ్లనిండ ఆవపుబుగ్గి తీసికొనుడి, మోషే ఫరో కన్నులయెదుట ఆకాశమువైపు దాని చల్లవలెను.</a:t>
            </a:r>
          </a:p>
          <a:p>
            <a:pPr algn="just">
              <a:lnSpc>
                <a:spcPct val="150000"/>
              </a:lnSpc>
              <a:buNone/>
            </a:pPr>
            <a:r>
              <a:rPr lang="en-US" sz="3000" b="1">
                <a:solidFill>
                  <a:srgbClr val="FFFFFF"/>
                </a:solidFill>
                <a:cs typeface="Mandali"/>
              </a:rPr>
              <a:t>9:9</a:t>
            </a:r>
            <a:r>
              <a:rPr lang="en-US" sz="3000">
                <a:solidFill>
                  <a:srgbClr val="FFFFFF"/>
                </a:solidFill>
                <a:cs typeface="Mandali"/>
              </a:rPr>
              <a:t> అప్పుడు అది ఐగుప్తు దేశమంతట సన్నపు ధూళియై ఐగుప్తు దేశమంతట మనుష్యులమీదను జంతువులమీదను పొక్కులు పొక్కు దద్దురులగునని మోషే అహరోనులతో చెప్పెను.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9</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9:10</a:t>
            </a:r>
            <a:r>
              <a:rPr lang="en-US" sz="3000">
                <a:solidFill>
                  <a:srgbClr val="FFFFFF"/>
                </a:solidFill>
                <a:cs typeface="Mandali"/>
              </a:rPr>
              <a:t> కాబట్టి వారు ఆవపుబుగ్గి తీసికొనివచ్చి ఫరో యెదుట నిలిచిరి. మోషే ఆకాశమువైపు దాని చల్లగానే అది మనుష్యులకును జంతువులకును పొక్కులు పొక్కు దద్దురులాయెను.</a:t>
            </a:r>
          </a:p>
          <a:p>
            <a:pPr algn="just">
              <a:lnSpc>
                <a:spcPct val="150000"/>
              </a:lnSpc>
              <a:buNone/>
            </a:pPr>
            <a:r>
              <a:rPr lang="en-US" sz="3000" b="1">
                <a:solidFill>
                  <a:srgbClr val="FFFFFF"/>
                </a:solidFill>
                <a:cs typeface="Mandali"/>
              </a:rPr>
              <a:t>9:11</a:t>
            </a:r>
            <a:r>
              <a:rPr lang="en-US" sz="3000">
                <a:solidFill>
                  <a:srgbClr val="FFFFFF"/>
                </a:solidFill>
                <a:cs typeface="Mandali"/>
              </a:rPr>
              <a:t> ఆ దద్దురులవలన శకునగాండ్రు మోషేయెదుట నిలువలేకపోయిరి ఆ దద్దురులు శకునగాండ్రకును ఐగుప్తీయులందరికిని పుట్టెను.</a:t>
            </a:r>
          </a:p>
          <a:p>
            <a:pPr algn="just">
              <a:lnSpc>
                <a:spcPct val="150000"/>
              </a:lnSpc>
              <a:buNone/>
            </a:pPr>
            <a:r>
              <a:rPr lang="en-US" sz="3000" b="1">
                <a:solidFill>
                  <a:srgbClr val="FFFFFF"/>
                </a:solidFill>
                <a:cs typeface="Mandali"/>
              </a:rPr>
              <a:t>9:12</a:t>
            </a:r>
            <a:r>
              <a:rPr lang="en-US" sz="3000">
                <a:solidFill>
                  <a:srgbClr val="FFFFFF"/>
                </a:solidFill>
                <a:cs typeface="Mandali"/>
              </a:rPr>
              <a:t> అయినను యెహోవా మోషేతో చెప్పినట్లు యెహోవా ఫరో హృదయమును కఠినపరచెను, అతడు వారి మాట వినకపోయెను.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9</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9:13</a:t>
            </a:r>
            <a:r>
              <a:rPr lang="en-US" sz="3000">
                <a:solidFill>
                  <a:srgbClr val="FFFFFF"/>
                </a:solidFill>
                <a:cs typeface="Mandali"/>
              </a:rPr>
              <a:t> తరువాత యెహోవా మోషేతో ఇట్లనెను హెబ్రీయుల దేవుడైన యెహోవా ఈలాగు సెలవిచ్చుచున్నాడు; నీవు తెల్లవారగానే లేచిపోయి ఫరోయెదుట నిలిచి నన్ను సేవించుటకు నా జనులను పోనిమ్ము.</a:t>
            </a:r>
          </a:p>
          <a:p>
            <a:pPr algn="just">
              <a:lnSpc>
                <a:spcPct val="150000"/>
              </a:lnSpc>
              <a:buNone/>
            </a:pPr>
            <a:r>
              <a:rPr lang="en-US" sz="3000" b="1">
                <a:solidFill>
                  <a:srgbClr val="FFFFFF"/>
                </a:solidFill>
                <a:cs typeface="Mandali"/>
              </a:rPr>
              <a:t>9:14</a:t>
            </a:r>
            <a:r>
              <a:rPr lang="en-US" sz="3000">
                <a:solidFill>
                  <a:srgbClr val="FFFFFF"/>
                </a:solidFill>
                <a:cs typeface="Mandali"/>
              </a:rPr>
              <a:t> సమస్త భూమిలో నావంటివారెవరును లేరని నీవు తెలిసికొనవలెనని ఈసారి నేను నా తెగుళ్ళన్నియు నీ హృదయము నొచ్చునంతగా నీ సేవకులమీదికిని నీ ప్రజలమీదికిని పంపెదను;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9</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9:15</a:t>
            </a:r>
            <a:r>
              <a:rPr lang="en-US" sz="3000">
                <a:solidFill>
                  <a:srgbClr val="FFFFFF"/>
                </a:solidFill>
                <a:cs typeface="Mandali"/>
              </a:rPr>
              <a:t> భూమిమీద నుండకుండ నీవు నశించిపోవునట్లు నేను నా చెయ్యి చాపియుంటినేని నిన్నును నీ జనులను తెగులుతో కొట్టివేసియుందును.</a:t>
            </a:r>
          </a:p>
          <a:p>
            <a:pPr algn="just">
              <a:lnSpc>
                <a:spcPct val="150000"/>
              </a:lnSpc>
              <a:buNone/>
            </a:pPr>
            <a:r>
              <a:rPr lang="en-US" sz="3000" b="1">
                <a:solidFill>
                  <a:srgbClr val="FFFFFF"/>
                </a:solidFill>
                <a:cs typeface="Mandali"/>
              </a:rPr>
              <a:t>9:16</a:t>
            </a:r>
            <a:r>
              <a:rPr lang="en-US" sz="3000">
                <a:solidFill>
                  <a:srgbClr val="FFFFFF"/>
                </a:solidFill>
                <a:cs typeface="Mandali"/>
              </a:rPr>
              <a:t> నా బలమును నీకు చూపునట్లును, భూలోకమందంతట నా నామమును ప్రచురము చేయునట్లును ఇందుకే నేను నిన్ను నియమించితిని.</a:t>
            </a:r>
          </a:p>
          <a:p>
            <a:pPr algn="just">
              <a:lnSpc>
                <a:spcPct val="150000"/>
              </a:lnSpc>
              <a:buNone/>
            </a:pPr>
            <a:r>
              <a:rPr lang="en-US" sz="3000" b="1">
                <a:solidFill>
                  <a:srgbClr val="FFFFFF"/>
                </a:solidFill>
                <a:cs typeface="Mandali"/>
              </a:rPr>
              <a:t>9:17</a:t>
            </a:r>
            <a:r>
              <a:rPr lang="en-US" sz="3000">
                <a:solidFill>
                  <a:srgbClr val="FFFFFF"/>
                </a:solidFill>
                <a:cs typeface="Mandali"/>
              </a:rPr>
              <a:t> నీవు ఇంక నా ప్రజలను పోనియ్యనొల్లక వారిమీద ఆతిశయపడుచున్నావు.</a:t>
            </a:r>
          </a:p>
          <a:p>
            <a:pPr algn="just">
              <a:lnSpc>
                <a:spcPct val="150000"/>
              </a:lnSpc>
              <a:buNone/>
            </a:pPr>
            <a:r>
              <a:rPr lang="en-US" sz="3000" b="1">
                <a:solidFill>
                  <a:srgbClr val="FFFFFF"/>
                </a:solidFill>
                <a:cs typeface="Mandali"/>
              </a:rPr>
              <a:t>9:18</a:t>
            </a:r>
            <a:r>
              <a:rPr lang="en-US" sz="3000">
                <a:solidFill>
                  <a:srgbClr val="FFFFFF"/>
                </a:solidFill>
                <a:cs typeface="Mandali"/>
              </a:rPr>
              <a:t> ఇదిగో రేపు ఈ వేళకు నేను మిక్కిలి బాధకరమైన వడగండ్లను కురిపించెదను; ఐగుపు రాజ్యము స్థాపించిన దినము మొదలుకొని యిదివరకు అందులో అట్టి వడగండ్లు పడలేదు.</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9</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9:19</a:t>
            </a:r>
            <a:r>
              <a:rPr lang="en-US" sz="3000">
                <a:solidFill>
                  <a:srgbClr val="FFFFFF"/>
                </a:solidFill>
                <a:cs typeface="Mandali"/>
              </a:rPr>
              <a:t> కాబట్టి నీవు ఇప్పుడు పంపి నీ పశువులను పొలములలో నీకు కలిగినది యావత్తును త్వరగా భద్రము చేయుము. ఇంటికి రప్పింపబడక పొలములో ఉండు ప్రతి మనుష్యునిమీదను జంతువుమీదను వడగండ్లు కురియును, అప్పుడు అవి చచ్చునని చెప్పుమనెను.</a:t>
            </a:r>
          </a:p>
          <a:p>
            <a:pPr algn="just">
              <a:lnSpc>
                <a:spcPct val="150000"/>
              </a:lnSpc>
              <a:buNone/>
            </a:pPr>
            <a:r>
              <a:rPr lang="en-US" sz="3000" b="1">
                <a:solidFill>
                  <a:srgbClr val="FFFFFF"/>
                </a:solidFill>
                <a:cs typeface="Mandali"/>
              </a:rPr>
              <a:t>9:20</a:t>
            </a:r>
            <a:r>
              <a:rPr lang="en-US" sz="3000">
                <a:solidFill>
                  <a:srgbClr val="FFFFFF"/>
                </a:solidFill>
                <a:cs typeface="Mandali"/>
              </a:rPr>
              <a:t> ఫరో సేవకులలో యెహోవా మాటకు భయపడినవాడు తన సేవకులను తన పశువులను ఇండ్లలోనికి త్వరగా రప్పించెను.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9</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9:21</a:t>
            </a:r>
            <a:r>
              <a:rPr lang="en-US" sz="3000">
                <a:solidFill>
                  <a:srgbClr val="FFFFFF"/>
                </a:solidFill>
                <a:cs typeface="Mandali"/>
              </a:rPr>
              <a:t> అయితే యెహోవా మాట లక్ష్యపెట్టనివాడు తన పనివారిని తన పశువులను పొలములో ఉండనిచ్చెను.</a:t>
            </a:r>
          </a:p>
          <a:p>
            <a:pPr algn="just">
              <a:lnSpc>
                <a:spcPct val="150000"/>
              </a:lnSpc>
              <a:buNone/>
            </a:pPr>
            <a:r>
              <a:rPr lang="en-US" sz="3000" b="1">
                <a:solidFill>
                  <a:srgbClr val="FFFFFF"/>
                </a:solidFill>
                <a:cs typeface="Mandali"/>
              </a:rPr>
              <a:t>9:22</a:t>
            </a:r>
            <a:r>
              <a:rPr lang="en-US" sz="3000">
                <a:solidFill>
                  <a:srgbClr val="FFFFFF"/>
                </a:solidFill>
                <a:cs typeface="Mandali"/>
              </a:rPr>
              <a:t> యెహోవా నీ చెయ్యి ఆకాశమువైపు చూపుము; ఐగుప్తు దేశమందలి మనుష్యులమీదను జంతువులమీదను పొలముల కూరలన్నిటిమీదను వడగండ్లు ఐగుప్తు దేశమంతట పడునని మోషేతో చెప్పెను.</a:t>
            </a:r>
          </a:p>
          <a:p>
            <a:pPr algn="just">
              <a:lnSpc>
                <a:spcPct val="150000"/>
              </a:lnSpc>
              <a:buNone/>
            </a:pPr>
            <a:r>
              <a:rPr lang="en-US" sz="3000" b="1">
                <a:solidFill>
                  <a:srgbClr val="FFFFFF"/>
                </a:solidFill>
                <a:cs typeface="Mandali"/>
              </a:rPr>
              <a:t>9:23</a:t>
            </a:r>
            <a:r>
              <a:rPr lang="en-US" sz="3000">
                <a:solidFill>
                  <a:srgbClr val="FFFFFF"/>
                </a:solidFill>
                <a:cs typeface="Mandali"/>
              </a:rPr>
              <a:t> మోషే తన కఱ్ఱను ఆకాశమువైపు ఎత్తినప్పుడు యెహోవా ఉరుములను వడగండ్లను కలుగజేయగా పిడుగులు భూమిమీద పడుచుండెను. యెహోవా ఐగుప్తు దేశముమీద వడగండ్లు కురిపించెను.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667000"/>
            <a:ext cx="11430000" cy="1270000"/>
          </a:xfrm>
        </p:spPr>
        <p:txBody>
          <a:bodyPr/>
          <a:lstStyle/>
          <a:p>
            <a:pPr algn="ctr"/>
            <a:r>
              <a:rPr lang="en-US" sz="5000" b="1">
                <a:solidFill>
                  <a:srgbClr val="FFFFFF"/>
                </a:solidFill>
                <a:cs typeface="Mandali"/>
              </a:rPr>
              <a:t>నిర్గమకాండము</a:t>
            </a:r>
          </a:p>
        </p:txBody>
      </p:sp>
      <p:sp>
        <p:nvSpPr>
          <p:cNvPr id="3" name="Subtitle 2"/>
          <p:cNvSpPr>
            <a:spLocks noGrp="1"/>
          </p:cNvSpPr>
          <p:nvPr>
            <p:ph type="subTitle" idx="1"/>
          </p:nvPr>
        </p:nvSpPr>
        <p:spPr>
          <a:xfrm>
            <a:off x="304800" y="4064000"/>
            <a:ext cx="11430000" cy="2540000"/>
          </a:xfrm>
        </p:spPr>
        <p:txBody>
          <a:bodyPr>
            <a:normAutofit lnSpcReduction="10000"/>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US" sz="3000" b="1">
                <a:solidFill>
                  <a:srgbClr val="FFFFFF"/>
                </a:solidFill>
                <a:cs typeface="Mandali"/>
              </a:rPr>
              <a:t>అధ్యాయము 2
పరిశుద్ధ గ్రంధము
www.TeluguBibleStudy.com</a:t>
            </a:r>
          </a:p>
        </p:txBody>
      </p:sp>
      <p:pic>
        <p:nvPicPr>
          <p:cNvPr id="4" name="Picture 4"/>
          <p:cNvPicPr>
            <a:picLocks noChangeAspect="1"/>
          </p:cNvPicPr>
          <p:nvPr/>
        </p:nvPicPr>
        <p:blipFill>
          <a:blip r:embed="rId2"/>
          <a:stretch>
            <a:fillRect/>
          </a:stretch>
        </p:blipFill>
        <p:spPr>
          <a:xfrm>
            <a:off x="4445000" y="127000"/>
            <a:ext cx="2540000" cy="2540000"/>
          </a:xfrm>
          <a:prstGeom prst="rect">
            <a:avLst/>
          </a:prstGeom>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9</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9:24</a:t>
            </a:r>
            <a:r>
              <a:rPr lang="en-US" sz="3000">
                <a:solidFill>
                  <a:srgbClr val="FFFFFF"/>
                </a:solidFill>
                <a:cs typeface="Mandali"/>
              </a:rPr>
              <a:t> ఆలాగు వడగండ్లును వడగండ్లతో కలిసిన పిడుగులును బహు బలమైనవాయెను. ఐగుప్తు దేశమందంతటను అది రాజ్యమైనది మొదలుకొని యెన్నడును అట్టివి కలుగలేదు.</a:t>
            </a:r>
          </a:p>
          <a:p>
            <a:pPr algn="just">
              <a:lnSpc>
                <a:spcPct val="150000"/>
              </a:lnSpc>
              <a:buNone/>
            </a:pPr>
            <a:r>
              <a:rPr lang="en-US" sz="3000" b="1">
                <a:solidFill>
                  <a:srgbClr val="FFFFFF"/>
                </a:solidFill>
                <a:cs typeface="Mandali"/>
              </a:rPr>
              <a:t>9:25</a:t>
            </a:r>
            <a:r>
              <a:rPr lang="en-US" sz="3000">
                <a:solidFill>
                  <a:srgbClr val="FFFFFF"/>
                </a:solidFill>
                <a:cs typeface="Mandali"/>
              </a:rPr>
              <a:t> ఆ వడగండ్లు ఐగుప్తు దేశమందంతట మనుష్యులనేమి జంతువులనేమి బయటనున్నది యావత్తును నశింపచేసెను. వడగండ్లు పొలములోని ప్రతి కూరను చెడగొట్టెను, పొలములోని ప్రతి చెట్టును విరుగగొట్టెను.</a:t>
            </a:r>
          </a:p>
          <a:p>
            <a:pPr algn="just">
              <a:lnSpc>
                <a:spcPct val="150000"/>
              </a:lnSpc>
              <a:buNone/>
            </a:pPr>
            <a:r>
              <a:rPr lang="en-US" sz="3000" b="1">
                <a:solidFill>
                  <a:srgbClr val="FFFFFF"/>
                </a:solidFill>
                <a:cs typeface="Mandali"/>
              </a:rPr>
              <a:t>9:26</a:t>
            </a:r>
            <a:r>
              <a:rPr lang="en-US" sz="3000">
                <a:solidFill>
                  <a:srgbClr val="FFFFFF"/>
                </a:solidFill>
                <a:cs typeface="Mandali"/>
              </a:rPr>
              <a:t> అయితే ఇశ్రాయేలీయులున్న గోషెను దేశములో మాత్రము వడగండ్లు పడలేదు.</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9</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9:27</a:t>
            </a:r>
            <a:r>
              <a:rPr lang="en-US" sz="3000">
                <a:solidFill>
                  <a:srgbClr val="FFFFFF"/>
                </a:solidFill>
                <a:cs typeface="Mandali"/>
              </a:rPr>
              <a:t> ఇది చూడగా ఫరో మోషే అహరోనులను పిలువనంపి నేను ఈసారి పాపము చేసియున్నాను; యెహోవా న్యాయవంతుడు, నేనును నా జనులును దుర్మార్గులము;</a:t>
            </a:r>
          </a:p>
          <a:p>
            <a:pPr algn="just">
              <a:lnSpc>
                <a:spcPct val="150000"/>
              </a:lnSpc>
              <a:buNone/>
            </a:pPr>
            <a:r>
              <a:rPr lang="en-US" sz="3000" b="1">
                <a:solidFill>
                  <a:srgbClr val="FFFFFF"/>
                </a:solidFill>
                <a:cs typeface="Mandali"/>
              </a:rPr>
              <a:t>9:28</a:t>
            </a:r>
            <a:r>
              <a:rPr lang="en-US" sz="3000">
                <a:solidFill>
                  <a:srgbClr val="FFFFFF"/>
                </a:solidFill>
                <a:cs typeface="Mandali"/>
              </a:rPr>
              <a:t> ఇంతమట్టుకు చాలును; ఇకను బ్రహ్మాండమైన ఉరుములు వడగండ్లు రాకుండునట్లు యెహోవాను వేడుకొనుడి, మిమ్మును పోనిచ్చెదను, మిమ్మును ఇకను నిలుపనని వారితో చెప్పగా</a:t>
            </a:r>
          </a:p>
          <a:p>
            <a:pPr algn="just">
              <a:lnSpc>
                <a:spcPct val="150000"/>
              </a:lnSpc>
              <a:buNone/>
            </a:pPr>
            <a:r>
              <a:rPr lang="en-US" sz="3000" b="1">
                <a:solidFill>
                  <a:srgbClr val="FFFFFF"/>
                </a:solidFill>
                <a:cs typeface="Mandali"/>
              </a:rPr>
              <a:t>9:29</a:t>
            </a:r>
            <a:r>
              <a:rPr lang="en-US" sz="3000">
                <a:solidFill>
                  <a:srgbClr val="FFFFFF"/>
                </a:solidFill>
                <a:cs typeface="Mandali"/>
              </a:rPr>
              <a:t> మోషే అతని చూచి నేను ఈ పట్టణమునుండి బయలువెళ్లగానే నాచేతులు యెహోవావైపు ఎత్తెదను. ఈ ఉరుములు మానును, ఈ వడగండ్లును ఇకమీదట పడవు. అందువలన భూమి యెహోవాదని నీకు తెలియబడును.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9</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9:30</a:t>
            </a:r>
            <a:r>
              <a:rPr lang="en-US" sz="3000">
                <a:solidFill>
                  <a:srgbClr val="FFFFFF"/>
                </a:solidFill>
                <a:cs typeface="Mandali"/>
              </a:rPr>
              <a:t> అయినను నీవును నీ సేవకులును ఇకను దేవుడైన యెహోవాకు భయపడరని నాకు తెలిసియున్నదనెను.</a:t>
            </a:r>
          </a:p>
          <a:p>
            <a:pPr algn="just">
              <a:lnSpc>
                <a:spcPct val="150000"/>
              </a:lnSpc>
              <a:buNone/>
            </a:pPr>
            <a:r>
              <a:rPr lang="en-US" sz="3000" b="1">
                <a:solidFill>
                  <a:srgbClr val="FFFFFF"/>
                </a:solidFill>
                <a:cs typeface="Mandali"/>
              </a:rPr>
              <a:t>9:31</a:t>
            </a:r>
            <a:r>
              <a:rPr lang="en-US" sz="3000">
                <a:solidFill>
                  <a:srgbClr val="FFFFFF"/>
                </a:solidFill>
                <a:cs typeface="Mandali"/>
              </a:rPr>
              <a:t> అప్పుడు జనుపచెట్లు పువ్వులు పూసెను, యవలచేలు వెన్నులు వేసినవి గనుక జనుప యవలచేలును చెడగొట్టబడెను గాని</a:t>
            </a:r>
          </a:p>
          <a:p>
            <a:pPr algn="just">
              <a:lnSpc>
                <a:spcPct val="150000"/>
              </a:lnSpc>
              <a:buNone/>
            </a:pPr>
            <a:r>
              <a:rPr lang="en-US" sz="3000" b="1">
                <a:solidFill>
                  <a:srgbClr val="FFFFFF"/>
                </a:solidFill>
                <a:cs typeface="Mandali"/>
              </a:rPr>
              <a:t>9:32</a:t>
            </a:r>
            <a:r>
              <a:rPr lang="en-US" sz="3000">
                <a:solidFill>
                  <a:srgbClr val="FFFFFF"/>
                </a:solidFill>
                <a:cs typeface="Mandali"/>
              </a:rPr>
              <a:t> గోధుమలు మెరపమొలకలు ఎదగనందున అవి చెడగొట్టబడలేదు.</a:t>
            </a:r>
          </a:p>
          <a:p>
            <a:pPr algn="just">
              <a:lnSpc>
                <a:spcPct val="150000"/>
              </a:lnSpc>
              <a:buNone/>
            </a:pPr>
            <a:r>
              <a:rPr lang="en-US" sz="3000" b="1">
                <a:solidFill>
                  <a:srgbClr val="FFFFFF"/>
                </a:solidFill>
                <a:cs typeface="Mandali"/>
              </a:rPr>
              <a:t>9:33</a:t>
            </a:r>
            <a:r>
              <a:rPr lang="en-US" sz="3000">
                <a:solidFill>
                  <a:srgbClr val="FFFFFF"/>
                </a:solidFill>
                <a:cs typeface="Mandali"/>
              </a:rPr>
              <a:t> మోషే ఫరోను విడిచి ఆ పట్టణమునుండి బయలువెళ్లి యెహోవావైపు తనచేతులు ఎత్తినప్పుడు ఆ యురుములును వడగండ్లును నిలిచిపోయెను, వర్షము భూమిమీద కురియుట మానెను.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9</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9:34</a:t>
            </a:r>
            <a:r>
              <a:rPr lang="en-US" sz="3000">
                <a:solidFill>
                  <a:srgbClr val="FFFFFF"/>
                </a:solidFill>
                <a:cs typeface="Mandali"/>
              </a:rPr>
              <a:t> అయితే ఫరో వర్షమును వడగండ్లును ఉరుములును నిలిచిపోవుట చూచి, అతడును అతని సేవకులును ఇంక పాపము చేయుచు తమ హృదయములను కఠినపరచుకొనిరి.</a:t>
            </a:r>
          </a:p>
          <a:p>
            <a:pPr algn="just">
              <a:lnSpc>
                <a:spcPct val="150000"/>
              </a:lnSpc>
              <a:buNone/>
            </a:pPr>
            <a:r>
              <a:rPr lang="en-US" sz="3000" b="1">
                <a:solidFill>
                  <a:srgbClr val="FFFFFF"/>
                </a:solidFill>
                <a:cs typeface="Mandali"/>
              </a:rPr>
              <a:t>9:35</a:t>
            </a:r>
            <a:r>
              <a:rPr lang="en-US" sz="3000">
                <a:solidFill>
                  <a:srgbClr val="FFFFFF"/>
                </a:solidFill>
                <a:cs typeface="Mandali"/>
              </a:rPr>
              <a:t> యెహోవా మోషే ద్వారా పలికినట్లు ఫరో హృదయము కఠినమాయెను; అతడు ఇశ్రాయేలీయులను పోనియ్యకపోయెను.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667000"/>
            <a:ext cx="11430000" cy="1270000"/>
          </a:xfrm>
        </p:spPr>
        <p:txBody>
          <a:bodyPr/>
          <a:lstStyle/>
          <a:p>
            <a:pPr algn="ctr"/>
            <a:r>
              <a:rPr lang="en-US" sz="5000" b="1">
                <a:solidFill>
                  <a:srgbClr val="FFFFFF"/>
                </a:solidFill>
                <a:cs typeface="Mandali"/>
              </a:rPr>
              <a:t>నిర్గమకాండము</a:t>
            </a:r>
          </a:p>
        </p:txBody>
      </p:sp>
      <p:sp>
        <p:nvSpPr>
          <p:cNvPr id="3" name="Subtitle 2"/>
          <p:cNvSpPr>
            <a:spLocks noGrp="1"/>
          </p:cNvSpPr>
          <p:nvPr>
            <p:ph type="subTitle" idx="1"/>
          </p:nvPr>
        </p:nvSpPr>
        <p:spPr>
          <a:xfrm>
            <a:off x="304800" y="4064000"/>
            <a:ext cx="11430000" cy="2540000"/>
          </a:xfrm>
        </p:spPr>
        <p:txBody>
          <a:bodyPr>
            <a:normAutofit lnSpcReduction="10000"/>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ctr"/>
            <a:r>
              <a:rPr lang="en-US" sz="3000" b="1">
                <a:solidFill>
                  <a:srgbClr val="FFFFFF"/>
                </a:solidFill>
                <a:cs typeface="Mandali"/>
              </a:rPr>
              <a:t>అధ్యాయము 10
పరిశుద్ధ గ్రంధము
www.TeluguBibleStudy.com</a:t>
            </a:r>
          </a:p>
        </p:txBody>
      </p:sp>
      <p:pic>
        <p:nvPicPr>
          <p:cNvPr id="4" name="Picture 4"/>
          <p:cNvPicPr>
            <a:picLocks noChangeAspect="1"/>
          </p:cNvPicPr>
          <p:nvPr/>
        </p:nvPicPr>
        <p:blipFill>
          <a:blip r:embed="rId2"/>
          <a:stretch>
            <a:fillRect/>
          </a:stretch>
        </p:blipFill>
        <p:spPr>
          <a:xfrm>
            <a:off x="4445000" y="127000"/>
            <a:ext cx="2540000" cy="2540000"/>
          </a:xfrm>
          <a:prstGeom prst="rect">
            <a:avLst/>
          </a:prstGeom>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10</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10:1</a:t>
            </a:r>
            <a:r>
              <a:rPr lang="en-US" sz="3000">
                <a:solidFill>
                  <a:srgbClr val="FFFFFF"/>
                </a:solidFill>
                <a:cs typeface="Mandali"/>
              </a:rPr>
              <a:t> కాగా యెహోవా మోషేతో ఫరోయొద్దకు వెళ్లుము. నేనే యెహోవానని మీరు తెలిసికొనునట్లును, నేను చేయు సూచక క్రియలను ఐగుప్తీయులయెదుట కనుపరచుటకు, నేను వారియెడల జరిగించిన వాటిని వారియెదుట కలుగజేసిన సూచక క్రియలను</a:t>
            </a:r>
          </a:p>
          <a:p>
            <a:pPr algn="just">
              <a:lnSpc>
                <a:spcPct val="150000"/>
              </a:lnSpc>
              <a:buNone/>
            </a:pPr>
            <a:r>
              <a:rPr lang="en-US" sz="3000" b="1">
                <a:solidFill>
                  <a:srgbClr val="FFFFFF"/>
                </a:solidFill>
                <a:cs typeface="Mandali"/>
              </a:rPr>
              <a:t>10:2</a:t>
            </a:r>
            <a:r>
              <a:rPr lang="en-US" sz="3000">
                <a:solidFill>
                  <a:srgbClr val="FFFFFF"/>
                </a:solidFill>
                <a:cs typeface="Mandali"/>
              </a:rPr>
              <a:t> నీవు నీ కుమారునికి నీ కుమారుని కుమారునికి ప్రచురము చేయునట్లును, నేను అతని హృదయమును అతని సేవకుల హృదయములను కఠినపరచితిననెను.</a:t>
            </a:r>
          </a:p>
          <a:p>
            <a:pPr algn="just">
              <a:lnSpc>
                <a:spcPct val="150000"/>
              </a:lnSpc>
              <a:buNone/>
            </a:pPr>
            <a:r>
              <a:rPr lang="en-US" sz="3000" b="1">
                <a:solidFill>
                  <a:srgbClr val="FFFFFF"/>
                </a:solidFill>
                <a:cs typeface="Mandali"/>
              </a:rPr>
              <a:t>10:3</a:t>
            </a:r>
            <a:r>
              <a:rPr lang="en-US" sz="3000">
                <a:solidFill>
                  <a:srgbClr val="FFFFFF"/>
                </a:solidFill>
                <a:cs typeface="Mandali"/>
              </a:rPr>
              <a:t> కాబట్టి మోషే అహరోనులు ఫరోయొద్దకు వెళ్లి, అతనిని చూచి యీలాగు చెప్పిరి హెబ్రీయుల దేవుడగు యెహోవా సెలవిచ్చినదేమనగా నీవు ఎన్నాళ్లవరకు నాకు లొంగనొల్లక యుందువు? నన్ను సేవించుటకు నా జనులను పోనిమ్ము.</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10</a:t>
            </a:r>
          </a:p>
        </p:txBody>
      </p:sp>
      <p:sp>
        <p:nvSpPr>
          <p:cNvPr id="3" name="Content Placeholder 2"/>
          <p:cNvSpPr>
            <a:spLocks noGrp="1"/>
          </p:cNvSpPr>
          <p:nvPr>
            <p:ph idx="1"/>
          </p:nvPr>
        </p:nvSpPr>
        <p:spPr>
          <a:xfrm>
            <a:off x="304800" y="1143000"/>
            <a:ext cx="11557000" cy="5715000"/>
          </a:xfrm>
        </p:spPr>
        <p:txBody>
          <a:bodyPr>
            <a:normAutofit fontScale="92500"/>
          </a:bodyPr>
          <a:lstStyle/>
          <a:p>
            <a:pPr algn="just">
              <a:lnSpc>
                <a:spcPct val="150000"/>
              </a:lnSpc>
              <a:buNone/>
            </a:pPr>
            <a:r>
              <a:rPr lang="en-US" sz="3000" b="1" dirty="0">
                <a:solidFill>
                  <a:srgbClr val="FFFFFF"/>
                </a:solidFill>
                <a:cs typeface="Mandali"/>
              </a:rPr>
              <a:t>10:4</a:t>
            </a:r>
            <a:r>
              <a:rPr lang="en-US" sz="3000" dirty="0">
                <a:solidFill>
                  <a:srgbClr val="FFFFFF"/>
                </a:solidFill>
                <a:cs typeface="Mandali"/>
              </a:rPr>
              <a:t> </a:t>
            </a:r>
            <a:r>
              <a:rPr lang="en-US" sz="3000" dirty="0" err="1">
                <a:solidFill>
                  <a:srgbClr val="FFFFFF"/>
                </a:solidFill>
                <a:cs typeface="Mandali"/>
              </a:rPr>
              <a:t>నీవు</a:t>
            </a:r>
            <a:r>
              <a:rPr lang="en-US" sz="3000" dirty="0">
                <a:solidFill>
                  <a:srgbClr val="FFFFFF"/>
                </a:solidFill>
                <a:cs typeface="Mandali"/>
              </a:rPr>
              <a:t> </a:t>
            </a:r>
            <a:r>
              <a:rPr lang="en-US" sz="3000" dirty="0" err="1">
                <a:solidFill>
                  <a:srgbClr val="FFFFFF"/>
                </a:solidFill>
                <a:cs typeface="Mandali"/>
              </a:rPr>
              <a:t>నా</a:t>
            </a:r>
            <a:r>
              <a:rPr lang="en-US" sz="3000" dirty="0">
                <a:solidFill>
                  <a:srgbClr val="FFFFFF"/>
                </a:solidFill>
                <a:cs typeface="Mandali"/>
              </a:rPr>
              <a:t> </a:t>
            </a:r>
            <a:r>
              <a:rPr lang="en-US" sz="3000" dirty="0" err="1">
                <a:solidFill>
                  <a:srgbClr val="FFFFFF"/>
                </a:solidFill>
                <a:cs typeface="Mandali"/>
              </a:rPr>
              <a:t>జనులను</a:t>
            </a:r>
            <a:r>
              <a:rPr lang="en-US" sz="3000" dirty="0">
                <a:solidFill>
                  <a:srgbClr val="FFFFFF"/>
                </a:solidFill>
                <a:cs typeface="Mandali"/>
              </a:rPr>
              <a:t> </a:t>
            </a:r>
            <a:r>
              <a:rPr lang="en-US" sz="3000" dirty="0" err="1">
                <a:solidFill>
                  <a:srgbClr val="FFFFFF"/>
                </a:solidFill>
                <a:cs typeface="Mandali"/>
              </a:rPr>
              <a:t>పోనియ్యనొల్లనియెడల</a:t>
            </a:r>
            <a:r>
              <a:rPr lang="en-US" sz="3000" dirty="0">
                <a:solidFill>
                  <a:srgbClr val="FFFFFF"/>
                </a:solidFill>
                <a:cs typeface="Mandali"/>
              </a:rPr>
              <a:t> </a:t>
            </a:r>
            <a:r>
              <a:rPr lang="en-US" sz="3000" dirty="0" err="1">
                <a:solidFill>
                  <a:srgbClr val="FFFFFF"/>
                </a:solidFill>
                <a:cs typeface="Mandali"/>
              </a:rPr>
              <a:t>ఇదిగో</a:t>
            </a:r>
            <a:r>
              <a:rPr lang="en-US" sz="3000" dirty="0">
                <a:solidFill>
                  <a:srgbClr val="FFFFFF"/>
                </a:solidFill>
                <a:cs typeface="Mandali"/>
              </a:rPr>
              <a:t> </a:t>
            </a:r>
            <a:r>
              <a:rPr lang="en-US" sz="3000" dirty="0" err="1">
                <a:solidFill>
                  <a:srgbClr val="FFFFFF"/>
                </a:solidFill>
                <a:cs typeface="Mandali"/>
              </a:rPr>
              <a:t>రేపు</a:t>
            </a:r>
            <a:r>
              <a:rPr lang="en-US" sz="3000" dirty="0">
                <a:solidFill>
                  <a:srgbClr val="FFFFFF"/>
                </a:solidFill>
                <a:cs typeface="Mandali"/>
              </a:rPr>
              <a:t> </a:t>
            </a:r>
            <a:r>
              <a:rPr lang="en-US" sz="3000" dirty="0" err="1">
                <a:solidFill>
                  <a:srgbClr val="FFFFFF"/>
                </a:solidFill>
                <a:cs typeface="Mandali"/>
              </a:rPr>
              <a:t>నేను</a:t>
            </a:r>
            <a:r>
              <a:rPr lang="en-US" sz="3000" dirty="0">
                <a:solidFill>
                  <a:srgbClr val="FFFFFF"/>
                </a:solidFill>
                <a:cs typeface="Mandali"/>
              </a:rPr>
              <a:t> </a:t>
            </a:r>
            <a:r>
              <a:rPr lang="en-US" sz="3000" dirty="0" err="1">
                <a:solidFill>
                  <a:srgbClr val="FFFFFF"/>
                </a:solidFill>
                <a:cs typeface="Mandali"/>
              </a:rPr>
              <a:t>మిడతలను</a:t>
            </a:r>
            <a:r>
              <a:rPr lang="en-US" sz="3000" dirty="0">
                <a:solidFill>
                  <a:srgbClr val="FFFFFF"/>
                </a:solidFill>
                <a:cs typeface="Mandali"/>
              </a:rPr>
              <a:t> </a:t>
            </a:r>
            <a:r>
              <a:rPr lang="en-US" sz="3000" dirty="0" err="1">
                <a:solidFill>
                  <a:srgbClr val="FFFFFF"/>
                </a:solidFill>
                <a:cs typeface="Mandali"/>
              </a:rPr>
              <a:t>నీ</a:t>
            </a:r>
            <a:r>
              <a:rPr lang="en-US" sz="3000" dirty="0">
                <a:solidFill>
                  <a:srgbClr val="FFFFFF"/>
                </a:solidFill>
                <a:cs typeface="Mandali"/>
              </a:rPr>
              <a:t> </a:t>
            </a:r>
            <a:r>
              <a:rPr lang="en-US" sz="3000" dirty="0" err="1">
                <a:solidFill>
                  <a:srgbClr val="FFFFFF"/>
                </a:solidFill>
                <a:cs typeface="Mandali"/>
              </a:rPr>
              <a:t>ప్రాంతములలోనికి</a:t>
            </a:r>
            <a:r>
              <a:rPr lang="en-US" sz="3000" dirty="0">
                <a:solidFill>
                  <a:srgbClr val="FFFFFF"/>
                </a:solidFill>
                <a:cs typeface="Mandali"/>
              </a:rPr>
              <a:t> </a:t>
            </a:r>
            <a:r>
              <a:rPr lang="en-US" sz="3000" dirty="0" err="1">
                <a:solidFill>
                  <a:srgbClr val="FFFFFF"/>
                </a:solidFill>
                <a:cs typeface="Mandali"/>
              </a:rPr>
              <a:t>రప్పించెదను</a:t>
            </a:r>
            <a:r>
              <a:rPr lang="en-US" sz="3000" dirty="0">
                <a:solidFill>
                  <a:srgbClr val="FFFFFF"/>
                </a:solidFill>
                <a:cs typeface="Mandali"/>
              </a:rPr>
              <a:t>.</a:t>
            </a:r>
          </a:p>
          <a:p>
            <a:pPr algn="just">
              <a:lnSpc>
                <a:spcPct val="150000"/>
              </a:lnSpc>
              <a:buNone/>
            </a:pPr>
            <a:r>
              <a:rPr lang="en-US" sz="3000" b="1" dirty="0">
                <a:solidFill>
                  <a:srgbClr val="FFFFFF"/>
                </a:solidFill>
                <a:cs typeface="Mandali"/>
              </a:rPr>
              <a:t>10:5</a:t>
            </a:r>
            <a:r>
              <a:rPr lang="en-US" sz="3000" dirty="0">
                <a:solidFill>
                  <a:srgbClr val="FFFFFF"/>
                </a:solidFill>
                <a:cs typeface="Mandali"/>
              </a:rPr>
              <a:t> </a:t>
            </a:r>
            <a:r>
              <a:rPr lang="en-US" sz="3000" dirty="0" err="1">
                <a:solidFill>
                  <a:srgbClr val="FFFFFF"/>
                </a:solidFill>
                <a:cs typeface="Mandali"/>
              </a:rPr>
              <a:t>ఎవడును</a:t>
            </a:r>
            <a:r>
              <a:rPr lang="en-US" sz="3000" dirty="0">
                <a:solidFill>
                  <a:srgbClr val="FFFFFF"/>
                </a:solidFill>
                <a:cs typeface="Mandali"/>
              </a:rPr>
              <a:t> </a:t>
            </a:r>
            <a:r>
              <a:rPr lang="en-US" sz="3000" dirty="0" err="1">
                <a:solidFill>
                  <a:srgbClr val="FFFFFF"/>
                </a:solidFill>
                <a:cs typeface="Mandali"/>
              </a:rPr>
              <a:t>నేలను</a:t>
            </a:r>
            <a:r>
              <a:rPr lang="en-US" sz="3000" dirty="0">
                <a:solidFill>
                  <a:srgbClr val="FFFFFF"/>
                </a:solidFill>
                <a:cs typeface="Mandali"/>
              </a:rPr>
              <a:t> </a:t>
            </a:r>
            <a:r>
              <a:rPr lang="en-US" sz="3000" dirty="0" err="1">
                <a:solidFill>
                  <a:srgbClr val="FFFFFF"/>
                </a:solidFill>
                <a:cs typeface="Mandali"/>
              </a:rPr>
              <a:t>చూడలేనంతగా</a:t>
            </a:r>
            <a:r>
              <a:rPr lang="en-US" sz="3000" dirty="0">
                <a:solidFill>
                  <a:srgbClr val="FFFFFF"/>
                </a:solidFill>
                <a:cs typeface="Mandali"/>
              </a:rPr>
              <a:t> </a:t>
            </a:r>
            <a:r>
              <a:rPr lang="en-US" sz="3000" dirty="0" err="1">
                <a:solidFill>
                  <a:srgbClr val="FFFFFF"/>
                </a:solidFill>
                <a:cs typeface="Mandali"/>
              </a:rPr>
              <a:t>అవి</a:t>
            </a:r>
            <a:r>
              <a:rPr lang="en-US" sz="3000" dirty="0">
                <a:solidFill>
                  <a:srgbClr val="FFFFFF"/>
                </a:solidFill>
                <a:cs typeface="Mandali"/>
              </a:rPr>
              <a:t> </a:t>
            </a:r>
            <a:r>
              <a:rPr lang="en-US" sz="3000" dirty="0" err="1">
                <a:solidFill>
                  <a:srgbClr val="FFFFFF"/>
                </a:solidFill>
                <a:cs typeface="Mandali"/>
              </a:rPr>
              <a:t>దాని</a:t>
            </a:r>
            <a:r>
              <a:rPr lang="en-US" sz="3000" dirty="0">
                <a:solidFill>
                  <a:srgbClr val="FFFFFF"/>
                </a:solidFill>
                <a:cs typeface="Mandali"/>
              </a:rPr>
              <a:t> </a:t>
            </a:r>
            <a:r>
              <a:rPr lang="en-US" sz="3000" dirty="0" err="1">
                <a:solidFill>
                  <a:srgbClr val="FFFFFF"/>
                </a:solidFill>
                <a:cs typeface="Mandali"/>
              </a:rPr>
              <a:t>కప్పును</a:t>
            </a:r>
            <a:r>
              <a:rPr lang="en-US" sz="3000" dirty="0">
                <a:solidFill>
                  <a:srgbClr val="FFFFFF"/>
                </a:solidFill>
                <a:cs typeface="Mandali"/>
              </a:rPr>
              <a:t>, </a:t>
            </a:r>
            <a:r>
              <a:rPr lang="en-US" sz="3000" dirty="0" err="1">
                <a:solidFill>
                  <a:srgbClr val="FFFFFF"/>
                </a:solidFill>
                <a:cs typeface="Mandali"/>
              </a:rPr>
              <a:t>తప్పించుకొనిన</a:t>
            </a:r>
            <a:r>
              <a:rPr lang="en-US" sz="3000" dirty="0">
                <a:solidFill>
                  <a:srgbClr val="FFFFFF"/>
                </a:solidFill>
                <a:cs typeface="Mandali"/>
              </a:rPr>
              <a:t> </a:t>
            </a:r>
            <a:r>
              <a:rPr lang="en-US" sz="3000" dirty="0" err="1">
                <a:solidFill>
                  <a:srgbClr val="FFFFFF"/>
                </a:solidFill>
                <a:cs typeface="Mandali"/>
              </a:rPr>
              <a:t>శేషమును</a:t>
            </a:r>
            <a:r>
              <a:rPr lang="en-US" sz="3000" dirty="0">
                <a:solidFill>
                  <a:srgbClr val="FFFFFF"/>
                </a:solidFill>
                <a:cs typeface="Mandali"/>
              </a:rPr>
              <a:t>, </a:t>
            </a:r>
            <a:r>
              <a:rPr lang="en-US" sz="3000" dirty="0" err="1">
                <a:solidFill>
                  <a:srgbClr val="FFFFFF"/>
                </a:solidFill>
                <a:cs typeface="Mandali"/>
              </a:rPr>
              <a:t>అనగా</a:t>
            </a:r>
            <a:r>
              <a:rPr lang="en-US" sz="3000" dirty="0">
                <a:solidFill>
                  <a:srgbClr val="FFFFFF"/>
                </a:solidFill>
                <a:cs typeface="Mandali"/>
              </a:rPr>
              <a:t> </a:t>
            </a:r>
            <a:r>
              <a:rPr lang="en-US" sz="3000" dirty="0" err="1">
                <a:solidFill>
                  <a:srgbClr val="FFFFFF"/>
                </a:solidFill>
                <a:cs typeface="Mandali"/>
              </a:rPr>
              <a:t>వడగండ్లదెబ్బను</a:t>
            </a:r>
            <a:r>
              <a:rPr lang="en-US" sz="3000" dirty="0">
                <a:solidFill>
                  <a:srgbClr val="FFFFFF"/>
                </a:solidFill>
                <a:cs typeface="Mandali"/>
              </a:rPr>
              <a:t> </a:t>
            </a:r>
            <a:r>
              <a:rPr lang="en-US" sz="3000" dirty="0" err="1">
                <a:solidFill>
                  <a:srgbClr val="FFFFFF"/>
                </a:solidFill>
                <a:cs typeface="Mandali"/>
              </a:rPr>
              <a:t>తప్పించుకొని</a:t>
            </a:r>
            <a:r>
              <a:rPr lang="en-US" sz="3000" dirty="0">
                <a:solidFill>
                  <a:srgbClr val="FFFFFF"/>
                </a:solidFill>
                <a:cs typeface="Mandali"/>
              </a:rPr>
              <a:t> </a:t>
            </a:r>
            <a:r>
              <a:rPr lang="en-US" sz="3000" dirty="0" err="1">
                <a:solidFill>
                  <a:srgbClr val="FFFFFF"/>
                </a:solidFill>
                <a:cs typeface="Mandali"/>
              </a:rPr>
              <a:t>మిగిలిన</a:t>
            </a:r>
            <a:r>
              <a:rPr lang="en-US" sz="3000" dirty="0">
                <a:solidFill>
                  <a:srgbClr val="FFFFFF"/>
                </a:solidFill>
                <a:cs typeface="Mandali"/>
              </a:rPr>
              <a:t> </a:t>
            </a:r>
            <a:r>
              <a:rPr lang="en-US" sz="3000" dirty="0" err="1">
                <a:solidFill>
                  <a:srgbClr val="FFFFFF"/>
                </a:solidFill>
                <a:cs typeface="Mandali"/>
              </a:rPr>
              <a:t>దానిని</a:t>
            </a:r>
            <a:r>
              <a:rPr lang="en-US" sz="3000" dirty="0">
                <a:solidFill>
                  <a:srgbClr val="FFFFFF"/>
                </a:solidFill>
                <a:cs typeface="Mandali"/>
              </a:rPr>
              <a:t> </a:t>
            </a:r>
            <a:r>
              <a:rPr lang="en-US" sz="3000" dirty="0" err="1">
                <a:solidFill>
                  <a:srgbClr val="FFFFFF"/>
                </a:solidFill>
                <a:cs typeface="Mandali"/>
              </a:rPr>
              <a:t>అవి</a:t>
            </a:r>
            <a:r>
              <a:rPr lang="en-US" sz="3000" dirty="0">
                <a:solidFill>
                  <a:srgbClr val="FFFFFF"/>
                </a:solidFill>
                <a:cs typeface="Mandali"/>
              </a:rPr>
              <a:t> </a:t>
            </a:r>
            <a:r>
              <a:rPr lang="en-US" sz="3000" dirty="0" err="1">
                <a:solidFill>
                  <a:srgbClr val="FFFFFF"/>
                </a:solidFill>
                <a:cs typeface="Mandali"/>
              </a:rPr>
              <a:t>తినివేయును</a:t>
            </a:r>
            <a:r>
              <a:rPr lang="en-US" sz="3000" dirty="0">
                <a:solidFill>
                  <a:srgbClr val="FFFFFF"/>
                </a:solidFill>
                <a:cs typeface="Mandali"/>
              </a:rPr>
              <a:t>, </a:t>
            </a:r>
            <a:r>
              <a:rPr lang="en-US" sz="3000" dirty="0" err="1">
                <a:solidFill>
                  <a:srgbClr val="FFFFFF"/>
                </a:solidFill>
                <a:cs typeface="Mandali"/>
              </a:rPr>
              <a:t>పొలములో</a:t>
            </a:r>
            <a:r>
              <a:rPr lang="en-US" sz="3000" dirty="0">
                <a:solidFill>
                  <a:srgbClr val="FFFFFF"/>
                </a:solidFill>
                <a:cs typeface="Mandali"/>
              </a:rPr>
              <a:t> </a:t>
            </a:r>
            <a:r>
              <a:rPr lang="en-US" sz="3000" dirty="0" err="1">
                <a:solidFill>
                  <a:srgbClr val="FFFFFF"/>
                </a:solidFill>
                <a:cs typeface="Mandali"/>
              </a:rPr>
              <a:t>మొలిచిన</a:t>
            </a:r>
            <a:r>
              <a:rPr lang="en-US" sz="3000" dirty="0">
                <a:solidFill>
                  <a:srgbClr val="FFFFFF"/>
                </a:solidFill>
                <a:cs typeface="Mandali"/>
              </a:rPr>
              <a:t> </a:t>
            </a:r>
            <a:r>
              <a:rPr lang="en-US" sz="3000" dirty="0" err="1">
                <a:solidFill>
                  <a:srgbClr val="FFFFFF"/>
                </a:solidFill>
                <a:cs typeface="Mandali"/>
              </a:rPr>
              <a:t>ప్రతి</a:t>
            </a:r>
            <a:r>
              <a:rPr lang="en-US" sz="3000" dirty="0">
                <a:solidFill>
                  <a:srgbClr val="FFFFFF"/>
                </a:solidFill>
                <a:cs typeface="Mandali"/>
              </a:rPr>
              <a:t> </a:t>
            </a:r>
            <a:r>
              <a:rPr lang="en-US" sz="3000" dirty="0" err="1">
                <a:solidFill>
                  <a:srgbClr val="FFFFFF"/>
                </a:solidFill>
                <a:cs typeface="Mandali"/>
              </a:rPr>
              <a:t>చెట్టును</a:t>
            </a:r>
            <a:r>
              <a:rPr lang="en-US" sz="3000" dirty="0">
                <a:solidFill>
                  <a:srgbClr val="FFFFFF"/>
                </a:solidFill>
                <a:cs typeface="Mandali"/>
              </a:rPr>
              <a:t> </a:t>
            </a:r>
            <a:r>
              <a:rPr lang="en-US" sz="3000" dirty="0" err="1">
                <a:solidFill>
                  <a:srgbClr val="FFFFFF"/>
                </a:solidFill>
                <a:cs typeface="Mandali"/>
              </a:rPr>
              <a:t>తినును</a:t>
            </a:r>
            <a:r>
              <a:rPr lang="en-US" sz="3000" dirty="0">
                <a:solidFill>
                  <a:srgbClr val="FFFFFF"/>
                </a:solidFill>
                <a:cs typeface="Mandali"/>
              </a:rPr>
              <a:t>.</a:t>
            </a:r>
          </a:p>
          <a:p>
            <a:pPr algn="just">
              <a:lnSpc>
                <a:spcPct val="150000"/>
              </a:lnSpc>
              <a:buNone/>
            </a:pPr>
            <a:r>
              <a:rPr lang="en-US" sz="3000" b="1" dirty="0">
                <a:solidFill>
                  <a:srgbClr val="FFFFFF"/>
                </a:solidFill>
                <a:cs typeface="Mandali"/>
              </a:rPr>
              <a:t>10:6</a:t>
            </a:r>
            <a:r>
              <a:rPr lang="en-US" sz="3000" dirty="0">
                <a:solidFill>
                  <a:srgbClr val="FFFFFF"/>
                </a:solidFill>
                <a:cs typeface="Mandali"/>
              </a:rPr>
              <a:t> </a:t>
            </a:r>
            <a:r>
              <a:rPr lang="en-US" sz="3000" dirty="0" err="1">
                <a:solidFill>
                  <a:srgbClr val="FFFFFF"/>
                </a:solidFill>
                <a:cs typeface="Mandali"/>
              </a:rPr>
              <a:t>మరియు</a:t>
            </a:r>
            <a:r>
              <a:rPr lang="en-US" sz="3000" dirty="0">
                <a:solidFill>
                  <a:srgbClr val="FFFFFF"/>
                </a:solidFill>
                <a:cs typeface="Mandali"/>
              </a:rPr>
              <a:t> </a:t>
            </a:r>
            <a:r>
              <a:rPr lang="en-US" sz="3000" dirty="0" err="1">
                <a:solidFill>
                  <a:srgbClr val="FFFFFF"/>
                </a:solidFill>
                <a:cs typeface="Mandali"/>
              </a:rPr>
              <a:t>అవి</a:t>
            </a:r>
            <a:r>
              <a:rPr lang="en-US" sz="3000" dirty="0">
                <a:solidFill>
                  <a:srgbClr val="FFFFFF"/>
                </a:solidFill>
                <a:cs typeface="Mandali"/>
              </a:rPr>
              <a:t> </a:t>
            </a:r>
            <a:r>
              <a:rPr lang="en-US" sz="3000" dirty="0" err="1">
                <a:solidFill>
                  <a:srgbClr val="FFFFFF"/>
                </a:solidFill>
                <a:cs typeface="Mandali"/>
              </a:rPr>
              <a:t>నీ</a:t>
            </a:r>
            <a:r>
              <a:rPr lang="en-US" sz="3000" dirty="0">
                <a:solidFill>
                  <a:srgbClr val="FFFFFF"/>
                </a:solidFill>
                <a:cs typeface="Mandali"/>
              </a:rPr>
              <a:t> </a:t>
            </a:r>
            <a:r>
              <a:rPr lang="en-US" sz="3000" dirty="0" err="1">
                <a:solidFill>
                  <a:srgbClr val="FFFFFF"/>
                </a:solidFill>
                <a:cs typeface="Mandali"/>
              </a:rPr>
              <a:t>యిండ్లలోను</a:t>
            </a:r>
            <a:r>
              <a:rPr lang="en-US" sz="3000" dirty="0">
                <a:solidFill>
                  <a:srgbClr val="FFFFFF"/>
                </a:solidFill>
                <a:cs typeface="Mandali"/>
              </a:rPr>
              <a:t> </a:t>
            </a:r>
            <a:r>
              <a:rPr lang="en-US" sz="3000" dirty="0" err="1">
                <a:solidFill>
                  <a:srgbClr val="FFFFFF"/>
                </a:solidFill>
                <a:cs typeface="Mandali"/>
              </a:rPr>
              <a:t>నీ</a:t>
            </a:r>
            <a:r>
              <a:rPr lang="en-US" sz="3000" dirty="0">
                <a:solidFill>
                  <a:srgbClr val="FFFFFF"/>
                </a:solidFill>
                <a:cs typeface="Mandali"/>
              </a:rPr>
              <a:t> </a:t>
            </a:r>
            <a:r>
              <a:rPr lang="en-US" sz="3000" dirty="0" err="1">
                <a:solidFill>
                  <a:srgbClr val="FFFFFF"/>
                </a:solidFill>
                <a:cs typeface="Mandali"/>
              </a:rPr>
              <a:t>సేవకులందరి</a:t>
            </a:r>
            <a:r>
              <a:rPr lang="en-US" sz="3000" dirty="0">
                <a:solidFill>
                  <a:srgbClr val="FFFFFF"/>
                </a:solidFill>
                <a:cs typeface="Mandali"/>
              </a:rPr>
              <a:t> </a:t>
            </a:r>
            <a:r>
              <a:rPr lang="en-US" sz="3000" dirty="0" err="1">
                <a:solidFill>
                  <a:srgbClr val="FFFFFF"/>
                </a:solidFill>
                <a:cs typeface="Mandali"/>
              </a:rPr>
              <a:t>యిండ్లలోను</a:t>
            </a:r>
            <a:r>
              <a:rPr lang="en-US" sz="3000" dirty="0">
                <a:solidFill>
                  <a:srgbClr val="FFFFFF"/>
                </a:solidFill>
                <a:cs typeface="Mandali"/>
              </a:rPr>
              <a:t> </a:t>
            </a:r>
            <a:r>
              <a:rPr lang="en-US" sz="3000" dirty="0" err="1">
                <a:solidFill>
                  <a:srgbClr val="FFFFFF"/>
                </a:solidFill>
                <a:cs typeface="Mandali"/>
              </a:rPr>
              <a:t>ఐగుప్తీయులందరి</a:t>
            </a:r>
            <a:r>
              <a:rPr lang="en-US" sz="3000" dirty="0">
                <a:solidFill>
                  <a:srgbClr val="FFFFFF"/>
                </a:solidFill>
                <a:cs typeface="Mandali"/>
              </a:rPr>
              <a:t> </a:t>
            </a:r>
            <a:r>
              <a:rPr lang="en-US" sz="3000" dirty="0" err="1">
                <a:solidFill>
                  <a:srgbClr val="FFFFFF"/>
                </a:solidFill>
                <a:cs typeface="Mandali"/>
              </a:rPr>
              <a:t>యిండ్లలోను</a:t>
            </a:r>
            <a:r>
              <a:rPr lang="en-US" sz="3000" dirty="0">
                <a:solidFill>
                  <a:srgbClr val="FFFFFF"/>
                </a:solidFill>
                <a:cs typeface="Mandali"/>
              </a:rPr>
              <a:t> </a:t>
            </a:r>
            <a:r>
              <a:rPr lang="en-US" sz="3000" dirty="0" err="1">
                <a:solidFill>
                  <a:srgbClr val="FFFFFF"/>
                </a:solidFill>
                <a:cs typeface="Mandali"/>
              </a:rPr>
              <a:t>నిండిపోవును</a:t>
            </a:r>
            <a:r>
              <a:rPr lang="en-US" sz="3000" dirty="0">
                <a:solidFill>
                  <a:srgbClr val="FFFFFF"/>
                </a:solidFill>
                <a:cs typeface="Mandali"/>
              </a:rPr>
              <a:t>. </a:t>
            </a:r>
            <a:r>
              <a:rPr lang="en-US" sz="3000" dirty="0" err="1">
                <a:solidFill>
                  <a:srgbClr val="FFFFFF"/>
                </a:solidFill>
                <a:cs typeface="Mandali"/>
              </a:rPr>
              <a:t>నీ</a:t>
            </a:r>
            <a:r>
              <a:rPr lang="en-US" sz="3000" dirty="0">
                <a:solidFill>
                  <a:srgbClr val="FFFFFF"/>
                </a:solidFill>
                <a:cs typeface="Mandali"/>
              </a:rPr>
              <a:t> </a:t>
            </a:r>
            <a:r>
              <a:rPr lang="en-US" sz="3000" dirty="0" err="1">
                <a:solidFill>
                  <a:srgbClr val="FFFFFF"/>
                </a:solidFill>
                <a:cs typeface="Mandali"/>
              </a:rPr>
              <a:t>పితరులుగాని</a:t>
            </a:r>
            <a:r>
              <a:rPr lang="en-US" sz="3000" dirty="0">
                <a:solidFill>
                  <a:srgbClr val="FFFFFF"/>
                </a:solidFill>
                <a:cs typeface="Mandali"/>
              </a:rPr>
              <a:t> </a:t>
            </a:r>
            <a:r>
              <a:rPr lang="en-US" sz="3000" dirty="0" err="1">
                <a:solidFill>
                  <a:srgbClr val="FFFFFF"/>
                </a:solidFill>
                <a:cs typeface="Mandali"/>
              </a:rPr>
              <a:t>నీ</a:t>
            </a:r>
            <a:r>
              <a:rPr lang="en-US" sz="3000" dirty="0">
                <a:solidFill>
                  <a:srgbClr val="FFFFFF"/>
                </a:solidFill>
                <a:cs typeface="Mandali"/>
              </a:rPr>
              <a:t> </a:t>
            </a:r>
            <a:r>
              <a:rPr lang="en-US" sz="3000" dirty="0" err="1">
                <a:solidFill>
                  <a:srgbClr val="FFFFFF"/>
                </a:solidFill>
                <a:cs typeface="Mandali"/>
              </a:rPr>
              <a:t>పితామహులుగాని</a:t>
            </a:r>
            <a:r>
              <a:rPr lang="en-US" sz="3000" dirty="0">
                <a:solidFill>
                  <a:srgbClr val="FFFFFF"/>
                </a:solidFill>
                <a:cs typeface="Mandali"/>
              </a:rPr>
              <a:t> </a:t>
            </a:r>
            <a:r>
              <a:rPr lang="en-US" sz="3000" dirty="0" err="1">
                <a:solidFill>
                  <a:srgbClr val="FFFFFF"/>
                </a:solidFill>
                <a:cs typeface="Mandali"/>
              </a:rPr>
              <a:t>యీ</a:t>
            </a:r>
            <a:r>
              <a:rPr lang="en-US" sz="3000" dirty="0">
                <a:solidFill>
                  <a:srgbClr val="FFFFFF"/>
                </a:solidFill>
                <a:cs typeface="Mandali"/>
              </a:rPr>
              <a:t> </a:t>
            </a:r>
            <a:r>
              <a:rPr lang="en-US" sz="3000" dirty="0" err="1">
                <a:solidFill>
                  <a:srgbClr val="FFFFFF"/>
                </a:solidFill>
                <a:cs typeface="Mandali"/>
              </a:rPr>
              <a:t>దేశములో</a:t>
            </a:r>
            <a:r>
              <a:rPr lang="en-US" sz="3000" dirty="0">
                <a:solidFill>
                  <a:srgbClr val="FFFFFF"/>
                </a:solidFill>
                <a:cs typeface="Mandali"/>
              </a:rPr>
              <a:t> </a:t>
            </a:r>
            <a:r>
              <a:rPr lang="en-US" sz="3000" dirty="0" err="1">
                <a:solidFill>
                  <a:srgbClr val="FFFFFF"/>
                </a:solidFill>
                <a:cs typeface="Mandali"/>
              </a:rPr>
              <a:t>నుండిన</a:t>
            </a:r>
            <a:r>
              <a:rPr lang="en-US" sz="3000" dirty="0">
                <a:solidFill>
                  <a:srgbClr val="FFFFFF"/>
                </a:solidFill>
                <a:cs typeface="Mandali"/>
              </a:rPr>
              <a:t> </a:t>
            </a:r>
            <a:r>
              <a:rPr lang="en-US" sz="3000" dirty="0" err="1">
                <a:solidFill>
                  <a:srgbClr val="FFFFFF"/>
                </a:solidFill>
                <a:cs typeface="Mandali"/>
              </a:rPr>
              <a:t>నాటనుండి</a:t>
            </a:r>
            <a:r>
              <a:rPr lang="en-US" sz="3000" dirty="0">
                <a:solidFill>
                  <a:srgbClr val="FFFFFF"/>
                </a:solidFill>
                <a:cs typeface="Mandali"/>
              </a:rPr>
              <a:t> </a:t>
            </a:r>
            <a:r>
              <a:rPr lang="en-US" sz="3000" dirty="0" err="1">
                <a:solidFill>
                  <a:srgbClr val="FFFFFF"/>
                </a:solidFill>
                <a:cs typeface="Mandali"/>
              </a:rPr>
              <a:t>నేటివరకు</a:t>
            </a:r>
            <a:r>
              <a:rPr lang="en-US" sz="3000" dirty="0">
                <a:solidFill>
                  <a:srgbClr val="FFFFFF"/>
                </a:solidFill>
                <a:cs typeface="Mandali"/>
              </a:rPr>
              <a:t> </a:t>
            </a:r>
            <a:r>
              <a:rPr lang="en-US" sz="3000" dirty="0" err="1">
                <a:solidFill>
                  <a:srgbClr val="FFFFFF"/>
                </a:solidFill>
                <a:cs typeface="Mandali"/>
              </a:rPr>
              <a:t>అట్టివాటిని</a:t>
            </a:r>
            <a:r>
              <a:rPr lang="en-US" sz="3000" dirty="0">
                <a:solidFill>
                  <a:srgbClr val="FFFFFF"/>
                </a:solidFill>
                <a:cs typeface="Mandali"/>
              </a:rPr>
              <a:t> </a:t>
            </a:r>
            <a:r>
              <a:rPr lang="en-US" sz="3000" dirty="0" err="1">
                <a:solidFill>
                  <a:srgbClr val="FFFFFF"/>
                </a:solidFill>
                <a:cs typeface="Mandali"/>
              </a:rPr>
              <a:t>చూడలేదని</a:t>
            </a:r>
            <a:r>
              <a:rPr lang="en-US" sz="3000" dirty="0">
                <a:solidFill>
                  <a:srgbClr val="FFFFFF"/>
                </a:solidFill>
                <a:cs typeface="Mandali"/>
              </a:rPr>
              <a:t> </a:t>
            </a:r>
            <a:r>
              <a:rPr lang="en-US" sz="3000" dirty="0" err="1">
                <a:solidFill>
                  <a:srgbClr val="FFFFFF"/>
                </a:solidFill>
                <a:cs typeface="Mandali"/>
              </a:rPr>
              <a:t>చెప్పి</a:t>
            </a:r>
            <a:r>
              <a:rPr lang="en-US" sz="3000" dirty="0">
                <a:solidFill>
                  <a:srgbClr val="FFFFFF"/>
                </a:solidFill>
                <a:cs typeface="Mandali"/>
              </a:rPr>
              <a:t> </a:t>
            </a:r>
            <a:r>
              <a:rPr lang="en-US" sz="3000" dirty="0" err="1">
                <a:solidFill>
                  <a:srgbClr val="FFFFFF"/>
                </a:solidFill>
                <a:cs typeface="Mandali"/>
              </a:rPr>
              <a:t>ఫరో</a:t>
            </a:r>
            <a:r>
              <a:rPr lang="en-US" sz="3000" dirty="0">
                <a:solidFill>
                  <a:srgbClr val="FFFFFF"/>
                </a:solidFill>
                <a:cs typeface="Mandali"/>
              </a:rPr>
              <a:t> </a:t>
            </a:r>
            <a:r>
              <a:rPr lang="en-US" sz="3000" dirty="0" err="1">
                <a:solidFill>
                  <a:srgbClr val="FFFFFF"/>
                </a:solidFill>
                <a:cs typeface="Mandali"/>
              </a:rPr>
              <a:t>యెదుటనుండి</a:t>
            </a:r>
            <a:r>
              <a:rPr lang="en-US" sz="3000" dirty="0">
                <a:solidFill>
                  <a:srgbClr val="FFFFFF"/>
                </a:solidFill>
                <a:cs typeface="Mandali"/>
              </a:rPr>
              <a:t> </a:t>
            </a:r>
            <a:r>
              <a:rPr lang="en-US" sz="3000" dirty="0" err="1">
                <a:solidFill>
                  <a:srgbClr val="FFFFFF"/>
                </a:solidFill>
                <a:cs typeface="Mandali"/>
              </a:rPr>
              <a:t>బయలువెళ్లెను</a:t>
            </a:r>
            <a:r>
              <a:rPr lang="en-US" sz="3000" dirty="0">
                <a:solidFill>
                  <a:srgbClr val="FFFFFF"/>
                </a:solidFill>
                <a:cs typeface="Mandali"/>
              </a:rPr>
              <a:t>.</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10</a:t>
            </a:r>
          </a:p>
        </p:txBody>
      </p:sp>
      <p:sp>
        <p:nvSpPr>
          <p:cNvPr id="3" name="Content Placeholder 2"/>
          <p:cNvSpPr>
            <a:spLocks noGrp="1"/>
          </p:cNvSpPr>
          <p:nvPr>
            <p:ph idx="1"/>
          </p:nvPr>
        </p:nvSpPr>
        <p:spPr/>
        <p:txBody>
          <a:bodyPr>
            <a:normAutofit fontScale="92500"/>
          </a:bodyPr>
          <a:lstStyle/>
          <a:p>
            <a:pPr algn="just">
              <a:lnSpc>
                <a:spcPct val="150000"/>
              </a:lnSpc>
              <a:buNone/>
            </a:pPr>
            <a:r>
              <a:rPr lang="en-US" sz="3000" b="1">
                <a:solidFill>
                  <a:srgbClr val="FFFFFF"/>
                </a:solidFill>
                <a:cs typeface="Mandali"/>
              </a:rPr>
              <a:t>10:7</a:t>
            </a:r>
            <a:r>
              <a:rPr lang="en-US" sz="3000">
                <a:solidFill>
                  <a:srgbClr val="FFFFFF"/>
                </a:solidFill>
                <a:cs typeface="Mandali"/>
              </a:rPr>
              <a:t> అప్పుడు ఫరో సేవకులు అతని చూచి ఎన్నాళ్లవరకు వీడు మనకు ఉరిగా నుండును? తమ దేవుడైన యెహోవాను సేవించుటకు ఈ మనుష్యులను పోనిమ్ము; ఐగుప్తు దేశము నశించినదని నీకింకను తెలియదా అనిరి</a:t>
            </a:r>
          </a:p>
          <a:p>
            <a:pPr algn="just">
              <a:lnSpc>
                <a:spcPct val="150000"/>
              </a:lnSpc>
              <a:buNone/>
            </a:pPr>
            <a:r>
              <a:rPr lang="en-US" sz="3000" b="1">
                <a:solidFill>
                  <a:srgbClr val="FFFFFF"/>
                </a:solidFill>
                <a:cs typeface="Mandali"/>
              </a:rPr>
              <a:t>10:8</a:t>
            </a:r>
            <a:r>
              <a:rPr lang="en-US" sz="3000">
                <a:solidFill>
                  <a:srgbClr val="FFFFFF"/>
                </a:solidFill>
                <a:cs typeface="Mandali"/>
              </a:rPr>
              <a:t> మోషే అహరోనులు ఫరోయొద్దకు మరల రప్పింపబడగా అతడు మీరు వెళ్లి మీ దేవుడైన యెహోవాను సేవించుడి; అందుకు ఎవరెవరు వెళ్లుదురని వారినడిగెను.</a:t>
            </a:r>
          </a:p>
          <a:p>
            <a:pPr algn="just">
              <a:lnSpc>
                <a:spcPct val="150000"/>
              </a:lnSpc>
              <a:buNone/>
            </a:pPr>
            <a:r>
              <a:rPr lang="en-US" sz="3000" b="1">
                <a:solidFill>
                  <a:srgbClr val="FFFFFF"/>
                </a:solidFill>
                <a:cs typeface="Mandali"/>
              </a:rPr>
              <a:t>10:9</a:t>
            </a:r>
            <a:r>
              <a:rPr lang="en-US" sz="3000">
                <a:solidFill>
                  <a:srgbClr val="FFFFFF"/>
                </a:solidFill>
                <a:cs typeface="Mandali"/>
              </a:rPr>
              <a:t> అందుకు మోషే మేము యెహోవాకు పండుగ ఆచరింపవలెను గనుక మా కుమారులను మా కుమార్తెలను మా మందలను మా పశువులను వెంటబెట్టుకొని మా పిన్న పెద్దలతోకూడ వెళ్లెదమనెను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10</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10:10</a:t>
            </a:r>
            <a:r>
              <a:rPr lang="en-US" sz="3000">
                <a:solidFill>
                  <a:srgbClr val="FFFFFF"/>
                </a:solidFill>
                <a:cs typeface="Mandali"/>
              </a:rPr>
              <a:t> అందుకతడు యెహోవా మీకు తోడైయుండునా? నేను మిమ్మును మీ పిల్లలను పోనిచ్చెదనా? ఇదిగో మీరు దురాలోచన గలవారు.</a:t>
            </a:r>
          </a:p>
          <a:p>
            <a:pPr algn="just">
              <a:lnSpc>
                <a:spcPct val="150000"/>
              </a:lnSpc>
              <a:buNone/>
            </a:pPr>
            <a:r>
              <a:rPr lang="en-US" sz="3000" b="1">
                <a:solidFill>
                  <a:srgbClr val="FFFFFF"/>
                </a:solidFill>
                <a:cs typeface="Mandali"/>
              </a:rPr>
              <a:t>10:11</a:t>
            </a:r>
            <a:r>
              <a:rPr lang="en-US" sz="3000">
                <a:solidFill>
                  <a:srgbClr val="FFFFFF"/>
                </a:solidFill>
                <a:cs typeface="Mandali"/>
              </a:rPr>
              <a:t> పురుషులైన మీరు మాత్రము వెళ్లి యెహోవాను సేవించుడి; మీరు కోరినది అదే గదా అని వారితో అనగా ఫరో సముఖమునుండి వారు వెళ్లగొట్టబడిరి.</a:t>
            </a:r>
          </a:p>
          <a:p>
            <a:pPr algn="just">
              <a:lnSpc>
                <a:spcPct val="150000"/>
              </a:lnSpc>
              <a:buNone/>
            </a:pPr>
            <a:r>
              <a:rPr lang="en-US" sz="3000" b="1">
                <a:solidFill>
                  <a:srgbClr val="FFFFFF"/>
                </a:solidFill>
                <a:cs typeface="Mandali"/>
              </a:rPr>
              <a:t>10:12</a:t>
            </a:r>
            <a:r>
              <a:rPr lang="en-US" sz="3000">
                <a:solidFill>
                  <a:srgbClr val="FFFFFF"/>
                </a:solidFill>
                <a:cs typeface="Mandali"/>
              </a:rPr>
              <a:t> అప్పుడు యెహోవా మోషేతో మిడతలు వచ్చునట్లు ఐగుప్తు దేశముమీద నీ చెయ్యి చాపుము; అవి ఐగుప్తు దేశముమీదకి వచ్చి యీ దేశపు పైరులన్నిటిని, అనగా వడగండ్లు పాడుచేయని వాటినన్నిటిని తినివేయునని చెప్పెను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a:solidFill>
                  <a:srgbClr val="FFFFFF"/>
                </a:solidFill>
                <a:cs typeface="Mandali"/>
              </a:rPr>
              <a:t>అధ్యాయము 10</a:t>
            </a:r>
          </a:p>
        </p:txBody>
      </p:sp>
      <p:sp>
        <p:nvSpPr>
          <p:cNvPr id="3" name="Content Placeholder 2"/>
          <p:cNvSpPr>
            <a:spLocks noGrp="1"/>
          </p:cNvSpPr>
          <p:nvPr>
            <p:ph idx="1"/>
          </p:nvPr>
        </p:nvSpPr>
        <p:spPr/>
        <p:txBody>
          <a:bodyPr/>
          <a:lstStyle/>
          <a:p>
            <a:pPr algn="just">
              <a:lnSpc>
                <a:spcPct val="150000"/>
              </a:lnSpc>
              <a:buNone/>
            </a:pPr>
            <a:r>
              <a:rPr lang="en-US" sz="3000" b="1">
                <a:solidFill>
                  <a:srgbClr val="FFFFFF"/>
                </a:solidFill>
                <a:cs typeface="Mandali"/>
              </a:rPr>
              <a:t>10:13</a:t>
            </a:r>
            <a:r>
              <a:rPr lang="en-US" sz="3000">
                <a:solidFill>
                  <a:srgbClr val="FFFFFF"/>
                </a:solidFill>
                <a:cs typeface="Mandali"/>
              </a:rPr>
              <a:t> మోషే ఐగుప్తు దేశముమీద తన కఱ్ఱను చాపగా యెహోవా ఆ పగలంతయు ఆ రాత్రి అంతయు ఆ దేశముమీద తూర్పుగాలిని విసరజేసెను; ఉదయమందు ఆ తూర్పుగాలికి మిడతలు వచ్చెను.</a:t>
            </a:r>
          </a:p>
          <a:p>
            <a:pPr algn="just">
              <a:lnSpc>
                <a:spcPct val="150000"/>
              </a:lnSpc>
              <a:buNone/>
            </a:pPr>
            <a:r>
              <a:rPr lang="en-US" sz="3000" b="1">
                <a:solidFill>
                  <a:srgbClr val="FFFFFF"/>
                </a:solidFill>
                <a:cs typeface="Mandali"/>
              </a:rPr>
              <a:t>10:14</a:t>
            </a:r>
            <a:r>
              <a:rPr lang="en-US" sz="3000">
                <a:solidFill>
                  <a:srgbClr val="FFFFFF"/>
                </a:solidFill>
                <a:cs typeface="Mandali"/>
              </a:rPr>
              <a:t> ఆ మిడతలు ఐగుప్తు దేశమంతటిమీదికి వచ్చి ఐగుప్తు సమస్త ప్రాంతములలో నిలిచెను. అవి మిక్కిలి బాధకరమైనవి, అంతకు మునుపు అట్టి మిడతలు ఎప్పుడును ఉండలేదు. తరువాత అట్టివి ఉండబోవు. అవి నేలంతయు కప్పెను.</a:t>
            </a:r>
          </a:p>
        </p:txBody>
      </p:sp>
      <p:pic>
        <p:nvPicPr>
          <p:cNvPr id="4" name="Picture 4"/>
          <p:cNvPicPr>
            <a:picLocks noChangeAspect="1"/>
          </p:cNvPicPr>
          <p:nvPr/>
        </p:nvPicPr>
        <p:blipFill>
          <a:blip r:embed="rId2"/>
          <a:stretch>
            <a:fillRect/>
          </a:stretch>
        </p:blipFill>
        <p:spPr>
          <a:xfrm>
            <a:off x="304800" y="952500"/>
            <a:ext cx="3810000" cy="762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21925</Words>
  <Application>Microsoft Macintosh PowerPoint</Application>
  <PresentationFormat>Widescreen</PresentationFormat>
  <Paragraphs>1702</Paragraphs>
  <Slides>449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449</vt:i4>
      </vt:variant>
    </vt:vector>
  </HeadingPairs>
  <TitlesOfParts>
    <vt:vector size="452" baseType="lpstr">
      <vt:lpstr>Calibri</vt:lpstr>
      <vt:lpstr>Arial</vt:lpstr>
      <vt:lpstr>Office Theme</vt:lpstr>
      <vt:lpstr>నిర్గమకాండము</vt:lpstr>
      <vt:lpstr>అధ్యాయము 1</vt:lpstr>
      <vt:lpstr>అధ్యాయము 1</vt:lpstr>
      <vt:lpstr>అధ్యాయము 1</vt:lpstr>
      <vt:lpstr>అధ్యాయము 1</vt:lpstr>
      <vt:lpstr>అధ్యాయము 1</vt:lpstr>
      <vt:lpstr>అధ్యాయము 1</vt:lpstr>
      <vt:lpstr>అధ్యాయము 1</vt:lpstr>
      <vt:lpstr>నిర్గమకాండము</vt:lpstr>
      <vt:lpstr>అధ్యాయము 2</vt:lpstr>
      <vt:lpstr>అధ్యాయము 2</vt:lpstr>
      <vt:lpstr>అధ్యాయము 2</vt:lpstr>
      <vt:lpstr>అధ్యాయము 2</vt:lpstr>
      <vt:lpstr>అధ్యాయము 2</vt:lpstr>
      <vt:lpstr>అధ్యాయము 2</vt:lpstr>
      <vt:lpstr>అధ్యాయము 2</vt:lpstr>
      <vt:lpstr>అధ్యాయము 2</vt:lpstr>
      <vt:lpstr>అధ్యాయము 2</vt:lpstr>
      <vt:lpstr>నిర్గమకాండము</vt:lpstr>
      <vt:lpstr>అధ్యాయము 3</vt:lpstr>
      <vt:lpstr>అధ్యాయము 3</vt:lpstr>
      <vt:lpstr>అధ్యాయము 3</vt:lpstr>
      <vt:lpstr>అధ్యాయము 3</vt:lpstr>
      <vt:lpstr>అధ్యాయము 3</vt:lpstr>
      <vt:lpstr>అధ్యాయము 3</vt:lpstr>
      <vt:lpstr>అధ్యాయము 3</vt:lpstr>
      <vt:lpstr>అధ్యాయము 3</vt:lpstr>
      <vt:lpstr>అధ్యాయము 3</vt:lpstr>
      <vt:lpstr>నిర్గమకాండము</vt:lpstr>
      <vt:lpstr>అధ్యాయము 4</vt:lpstr>
      <vt:lpstr>అధ్యాయము 4</vt:lpstr>
      <vt:lpstr>అధ్యాయము 4</vt:lpstr>
      <vt:lpstr>అధ్యాయము 4</vt:lpstr>
      <vt:lpstr>అధ్యాయము 4</vt:lpstr>
      <vt:lpstr>అధ్యాయము 4</vt:lpstr>
      <vt:lpstr>అధ్యాయము 4</vt:lpstr>
      <vt:lpstr>అధ్యాయము 4</vt:lpstr>
      <vt:lpstr>అధ్యాయము 4</vt:lpstr>
      <vt:lpstr>నిర్గమకాండము</vt:lpstr>
      <vt:lpstr>అధ్యాయము 5</vt:lpstr>
      <vt:lpstr>అధ్యాయము 5</vt:lpstr>
      <vt:lpstr>అధ్యాయము 5</vt:lpstr>
      <vt:lpstr>అధ్యాయము 5</vt:lpstr>
      <vt:lpstr>అధ్యాయము 5</vt:lpstr>
      <vt:lpstr>అధ్యాయము 5</vt:lpstr>
      <vt:lpstr>అధ్యాయము 5</vt:lpstr>
      <vt:lpstr>అధ్యాయము 5</vt:lpstr>
      <vt:lpstr>నిర్గమకాండము</vt:lpstr>
      <vt:lpstr>అధ్యాయము 6</vt:lpstr>
      <vt:lpstr>అధ్యాయము 6</vt:lpstr>
      <vt:lpstr>అధ్యాయము 6</vt:lpstr>
      <vt:lpstr>అధ్యాయము 6</vt:lpstr>
      <vt:lpstr>అధ్యాయము 6</vt:lpstr>
      <vt:lpstr>అధ్యాయము 6</vt:lpstr>
      <vt:lpstr>అధ్యాయము 6</vt:lpstr>
      <vt:lpstr>అధ్యాయము 6</vt:lpstr>
      <vt:lpstr>అధ్యాయము 6</vt:lpstr>
      <vt:lpstr>అధ్యాయము 6</vt:lpstr>
      <vt:lpstr>నిర్గమకాండము</vt:lpstr>
      <vt:lpstr>అధ్యాయము 7</vt:lpstr>
      <vt:lpstr>అధ్యాయము 7</vt:lpstr>
      <vt:lpstr>అధ్యాయము 7</vt:lpstr>
      <vt:lpstr>అధ్యాయము 7</vt:lpstr>
      <vt:lpstr>అధ్యాయము 7</vt:lpstr>
      <vt:lpstr>అధ్యాయము 7</vt:lpstr>
      <vt:lpstr>అధ్యాయము 7</vt:lpstr>
      <vt:lpstr>అధ్యాయము 7</vt:lpstr>
      <vt:lpstr>అధ్యాయము 7</vt:lpstr>
      <vt:lpstr>నిర్గమకాండము</vt:lpstr>
      <vt:lpstr>అధ్యాయము 8</vt:lpstr>
      <vt:lpstr>అధ్యాయము 8</vt:lpstr>
      <vt:lpstr>అధ్యాయము 8</vt:lpstr>
      <vt:lpstr>అధ్యాయము 8</vt:lpstr>
      <vt:lpstr>అధ్యాయము 8</vt:lpstr>
      <vt:lpstr>అధ్యాయము 8</vt:lpstr>
      <vt:lpstr>అధ్యాయము 8</vt:lpstr>
      <vt:lpstr>అధ్యాయము 8</vt:lpstr>
      <vt:lpstr>అధ్యాయము 8</vt:lpstr>
      <vt:lpstr>అధ్యాయము 8</vt:lpstr>
      <vt:lpstr>అధ్యాయము 8</vt:lpstr>
      <vt:lpstr>నిర్గమకాండము</vt:lpstr>
      <vt:lpstr>అధ్యాయము 9</vt:lpstr>
      <vt:lpstr>అధ్యాయము 9</vt:lpstr>
      <vt:lpstr>అధ్యాయము 9</vt:lpstr>
      <vt:lpstr>అధ్యాయము 9</vt:lpstr>
      <vt:lpstr>అధ్యాయము 9</vt:lpstr>
      <vt:lpstr>అధ్యాయము 9</vt:lpstr>
      <vt:lpstr>అధ్యాయము 9</vt:lpstr>
      <vt:lpstr>అధ్యాయము 9</vt:lpstr>
      <vt:lpstr>అధ్యాయము 9</vt:lpstr>
      <vt:lpstr>అధ్యాయము 9</vt:lpstr>
      <vt:lpstr>అధ్యాయము 9</vt:lpstr>
      <vt:lpstr>అధ్యాయము 9</vt:lpstr>
      <vt:lpstr>నిర్గమకాండము</vt:lpstr>
      <vt:lpstr>అధ్యాయము 10</vt:lpstr>
      <vt:lpstr>అధ్యాయము 10</vt:lpstr>
      <vt:lpstr>అధ్యాయము 10</vt:lpstr>
      <vt:lpstr>అధ్యాయము 10</vt:lpstr>
      <vt:lpstr>అధ్యాయము 10</vt:lpstr>
      <vt:lpstr>అధ్యాయము 10</vt:lpstr>
      <vt:lpstr>అధ్యాయము 10</vt:lpstr>
      <vt:lpstr>అధ్యాయము 10</vt:lpstr>
      <vt:lpstr>అధ్యాయము 10</vt:lpstr>
      <vt:lpstr>అధ్యాయము 10</vt:lpstr>
      <vt:lpstr>నిర్గమకాండము</vt:lpstr>
      <vt:lpstr>అధ్యాయము 11</vt:lpstr>
      <vt:lpstr>అధ్యాయము 11</vt:lpstr>
      <vt:lpstr>అధ్యాయము 11</vt:lpstr>
      <vt:lpstr>అధ్యాయము 11</vt:lpstr>
      <vt:lpstr>నిర్గమకాండము</vt:lpstr>
      <vt:lpstr>అధ్యాయము 12</vt:lpstr>
      <vt:lpstr>అధ్యాయము 12</vt:lpstr>
      <vt:lpstr>అధ్యాయము 12</vt:lpstr>
      <vt:lpstr>అధ్యాయము 12</vt:lpstr>
      <vt:lpstr>అధ్యాయము 12</vt:lpstr>
      <vt:lpstr>అధ్యాయము 12</vt:lpstr>
      <vt:lpstr>అధ్యాయము 12</vt:lpstr>
      <vt:lpstr>అధ్యాయము 12</vt:lpstr>
      <vt:lpstr>అధ్యాయము 12</vt:lpstr>
      <vt:lpstr>అధ్యాయము 12</vt:lpstr>
      <vt:lpstr>అధ్యాయము 12</vt:lpstr>
      <vt:lpstr>అధ్యాయము 12</vt:lpstr>
      <vt:lpstr>అధ్యాయము 12</vt:lpstr>
      <vt:lpstr>అధ్యాయము 12</vt:lpstr>
      <vt:lpstr>అధ్యాయము 12</vt:lpstr>
      <vt:lpstr>అధ్యాయము 12</vt:lpstr>
      <vt:lpstr>అధ్యాయము 12</vt:lpstr>
      <vt:lpstr>అధ్యాయము 12</vt:lpstr>
      <vt:lpstr>అధ్యాయము 12</vt:lpstr>
      <vt:lpstr>నిర్గమకాండము</vt:lpstr>
      <vt:lpstr>అధ్యాయము 13</vt:lpstr>
      <vt:lpstr>అధ్యాయము 13</vt:lpstr>
      <vt:lpstr>అధ్యాయము 13</vt:lpstr>
      <vt:lpstr>అధ్యాయము 13</vt:lpstr>
      <vt:lpstr>అధ్యాయము 13</vt:lpstr>
      <vt:lpstr>అధ్యాయము 13</vt:lpstr>
      <vt:lpstr>అధ్యాయము 13</vt:lpstr>
      <vt:lpstr>అధ్యాయము 13</vt:lpstr>
      <vt:lpstr>నిర్గమకాండము</vt:lpstr>
      <vt:lpstr>అధ్యాయము 14</vt:lpstr>
      <vt:lpstr>అధ్యాయము 14</vt:lpstr>
      <vt:lpstr>అధ్యాయము 14</vt:lpstr>
      <vt:lpstr>అధ్యాయము 14</vt:lpstr>
      <vt:lpstr>అధ్యాయము 14</vt:lpstr>
      <vt:lpstr>అధ్యాయము 14</vt:lpstr>
      <vt:lpstr>అధ్యాయము 14</vt:lpstr>
      <vt:lpstr>అధ్యాయము 14</vt:lpstr>
      <vt:lpstr>అధ్యాయము 14</vt:lpstr>
      <vt:lpstr>అధ్యాయము 14</vt:lpstr>
      <vt:lpstr>అధ్యాయము 14</vt:lpstr>
      <vt:lpstr>నిర్గమకాండము</vt:lpstr>
      <vt:lpstr>అధ్యాయము 15</vt:lpstr>
      <vt:lpstr>అధ్యాయము 15</vt:lpstr>
      <vt:lpstr>అధ్యాయము 15</vt:lpstr>
      <vt:lpstr>అధ్యాయము 15</vt:lpstr>
      <vt:lpstr>అధ్యాయము 15</vt:lpstr>
      <vt:lpstr>అధ్యాయము 15</vt:lpstr>
      <vt:lpstr>అధ్యాయము 15</vt:lpstr>
      <vt:lpstr>అధ్యాయము 15</vt:lpstr>
      <vt:lpstr>అధ్యాయము 15</vt:lpstr>
      <vt:lpstr>నిర్గమకాండము</vt:lpstr>
      <vt:lpstr>అధ్యాయము 16</vt:lpstr>
      <vt:lpstr>అధ్యాయము 16</vt:lpstr>
      <vt:lpstr>అధ్యాయము 16</vt:lpstr>
      <vt:lpstr>అధ్యాయము 16</vt:lpstr>
      <vt:lpstr>అధ్యాయము 16</vt:lpstr>
      <vt:lpstr>అధ్యాయము 16</vt:lpstr>
      <vt:lpstr>అధ్యాయము 16</vt:lpstr>
      <vt:lpstr>అధ్యాయము 16</vt:lpstr>
      <vt:lpstr>అధ్యాయము 16</vt:lpstr>
      <vt:lpstr>అధ్యాయము 16</vt:lpstr>
      <vt:lpstr>అధ్యాయము 16</vt:lpstr>
      <vt:lpstr>అధ్యాయము 16</vt:lpstr>
      <vt:lpstr>అధ్యాయము 16</vt:lpstr>
      <vt:lpstr>నిర్గమకాండము</vt:lpstr>
      <vt:lpstr>అధ్యాయము 17</vt:lpstr>
      <vt:lpstr>అధ్యాయము 17</vt:lpstr>
      <vt:lpstr>అధ్యాయము 17</vt:lpstr>
      <vt:lpstr>అధ్యాయము 17</vt:lpstr>
      <vt:lpstr>అధ్యాయము 17</vt:lpstr>
      <vt:lpstr>నిర్గమకాండము</vt:lpstr>
      <vt:lpstr>అధ్యాయము 18</vt:lpstr>
      <vt:lpstr>అధ్యాయము 18</vt:lpstr>
      <vt:lpstr>అధ్యాయము 18</vt:lpstr>
      <vt:lpstr>అధ్యాయము 18</vt:lpstr>
      <vt:lpstr>అధ్యాయము 18</vt:lpstr>
      <vt:lpstr>అధ్యాయము 18</vt:lpstr>
      <vt:lpstr>అధ్యాయము 18</vt:lpstr>
      <vt:lpstr>అధ్యాయము 18</vt:lpstr>
      <vt:lpstr>అధ్యాయము 18</vt:lpstr>
      <vt:lpstr>అధ్యాయము 18</vt:lpstr>
      <vt:lpstr>నిర్గమకాండము</vt:lpstr>
      <vt:lpstr>అధ్యాయము 19</vt:lpstr>
      <vt:lpstr>అధ్యాయము 19</vt:lpstr>
      <vt:lpstr>అధ్యాయము 19</vt:lpstr>
      <vt:lpstr>అధ్యాయము 19</vt:lpstr>
      <vt:lpstr>అధ్యాయము 19</vt:lpstr>
      <vt:lpstr>అధ్యాయము 19</vt:lpstr>
      <vt:lpstr>అధ్యాయము 19</vt:lpstr>
      <vt:lpstr>అధ్యాయము 19</vt:lpstr>
      <vt:lpstr>అధ్యాయము 19</vt:lpstr>
      <vt:lpstr>నిర్గమకాండము</vt:lpstr>
      <vt:lpstr>అధ్యాయము 20</vt:lpstr>
      <vt:lpstr>అధ్యాయము 20</vt:lpstr>
      <vt:lpstr>అధ్యాయము 20</vt:lpstr>
      <vt:lpstr>అధ్యాయము 20</vt:lpstr>
      <vt:lpstr>అధ్యాయము 20</vt:lpstr>
      <vt:lpstr>అధ్యాయము 20</vt:lpstr>
      <vt:lpstr>అధ్యాయము 20</vt:lpstr>
      <vt:lpstr>అధ్యాయము 20</vt:lpstr>
      <vt:lpstr>నిర్గమకాండము</vt:lpstr>
      <vt:lpstr>అధ్యాయము 21</vt:lpstr>
      <vt:lpstr>అధ్యాయము 21</vt:lpstr>
      <vt:lpstr>అధ్యాయము 21</vt:lpstr>
      <vt:lpstr>అధ్యాయము 21</vt:lpstr>
      <vt:lpstr>అధ్యాయము 21</vt:lpstr>
      <vt:lpstr>అధ్యాయము 21</vt:lpstr>
      <vt:lpstr>అధ్యాయము 21</vt:lpstr>
      <vt:lpstr>అధ్యాయము 21</vt:lpstr>
      <vt:lpstr>అధ్యాయము 21</vt:lpstr>
      <vt:lpstr>అధ్యాయము 21</vt:lpstr>
      <vt:lpstr>అధ్యాయము 21</vt:lpstr>
      <vt:lpstr>అధ్యాయము 21</vt:lpstr>
      <vt:lpstr>నిర్గమకాండము</vt:lpstr>
      <vt:lpstr>అధ్యాయము 22</vt:lpstr>
      <vt:lpstr>అధ్యాయము 22</vt:lpstr>
      <vt:lpstr>అధ్యాయము 22</vt:lpstr>
      <vt:lpstr>అధ్యాయము 22</vt:lpstr>
      <vt:lpstr>అధ్యాయము 22</vt:lpstr>
      <vt:lpstr>అధ్యాయము 22</vt:lpstr>
      <vt:lpstr>అధ్యాయము 22</vt:lpstr>
      <vt:lpstr>అధ్యాయము 22</vt:lpstr>
      <vt:lpstr>అధ్యాయము 22</vt:lpstr>
      <vt:lpstr>అధ్యాయము 22</vt:lpstr>
      <vt:lpstr>నిర్గమకాండము</vt:lpstr>
      <vt:lpstr>అధ్యాయము 23</vt:lpstr>
      <vt:lpstr>అధ్యాయము 23</vt:lpstr>
      <vt:lpstr>అధ్యాయము 23</vt:lpstr>
      <vt:lpstr>అధ్యాయము 23</vt:lpstr>
      <vt:lpstr>అధ్యాయము 23</vt:lpstr>
      <vt:lpstr>అధ్యాయము 23</vt:lpstr>
      <vt:lpstr>అధ్యాయము 23</vt:lpstr>
      <vt:lpstr>అధ్యాయము 23</vt:lpstr>
      <vt:lpstr>అధ్యాయము 23</vt:lpstr>
      <vt:lpstr>అధ్యాయము 23</vt:lpstr>
      <vt:lpstr>నిర్గమకాండము</vt:lpstr>
      <vt:lpstr>అధ్యాయము 24</vt:lpstr>
      <vt:lpstr>అధ్యాయము 24</vt:lpstr>
      <vt:lpstr>అధ్యాయము 24</vt:lpstr>
      <vt:lpstr>అధ్యాయము 24</vt:lpstr>
      <vt:lpstr>అధ్యాయము 24</vt:lpstr>
      <vt:lpstr>అధ్యాయము 24</vt:lpstr>
      <vt:lpstr>నిర్గమకాండము</vt:lpstr>
      <vt:lpstr>అధ్యాయము 25</vt:lpstr>
      <vt:lpstr>అధ్యాయము 25</vt:lpstr>
      <vt:lpstr>అధ్యాయము 25</vt:lpstr>
      <vt:lpstr>అధ్యాయము 25</vt:lpstr>
      <vt:lpstr>అధ్యాయము 25</vt:lpstr>
      <vt:lpstr>అధ్యాయము 25</vt:lpstr>
      <vt:lpstr>అధ్యాయము 25</vt:lpstr>
      <vt:lpstr>అధ్యాయము 25</vt:lpstr>
      <vt:lpstr>అధ్యాయము 25</vt:lpstr>
      <vt:lpstr>అధ్యాయము 25</vt:lpstr>
      <vt:lpstr>అధ్యాయము 25</vt:lpstr>
      <vt:lpstr>నిర్గమకాండము</vt:lpstr>
      <vt:lpstr>అధ్యాయము 26</vt:lpstr>
      <vt:lpstr>అధ్యాయము 26</vt:lpstr>
      <vt:lpstr>అధ్యాయము 26</vt:lpstr>
      <vt:lpstr>అధ్యాయము 26</vt:lpstr>
      <vt:lpstr>అధ్యాయము 26</vt:lpstr>
      <vt:lpstr>అధ్యాయము 26</vt:lpstr>
      <vt:lpstr>అధ్యాయము 26</vt:lpstr>
      <vt:lpstr>అధ్యాయము 26</vt:lpstr>
      <vt:lpstr>అధ్యాయము 26</vt:lpstr>
      <vt:lpstr>అధ్యాయము 26</vt:lpstr>
      <vt:lpstr>అధ్యాయము 26</vt:lpstr>
      <vt:lpstr>అధ్యాయము 26</vt:lpstr>
      <vt:lpstr>నిర్గమకాండము</vt:lpstr>
      <vt:lpstr>అధ్యాయము 27</vt:lpstr>
      <vt:lpstr>అధ్యాయము 27</vt:lpstr>
      <vt:lpstr>అధ్యాయము 27</vt:lpstr>
      <vt:lpstr>అధ్యాయము 27</vt:lpstr>
      <vt:lpstr>అధ్యాయము 27</vt:lpstr>
      <vt:lpstr>అధ్యాయము 27</vt:lpstr>
      <vt:lpstr>అధ్యాయము 27</vt:lpstr>
      <vt:lpstr>నిర్గమకాండము</vt:lpstr>
      <vt:lpstr>అధ్యాయము 28</vt:lpstr>
      <vt:lpstr>అధ్యాయము 28</vt:lpstr>
      <vt:lpstr>అధ్యాయము 28</vt:lpstr>
      <vt:lpstr>అధ్యాయము 28</vt:lpstr>
      <vt:lpstr>అధ్యాయము 28</vt:lpstr>
      <vt:lpstr>అధ్యాయము 28</vt:lpstr>
      <vt:lpstr>అధ్యాయము 28</vt:lpstr>
      <vt:lpstr>అధ్యాయము 28</vt:lpstr>
      <vt:lpstr>అధ్యాయము 28</vt:lpstr>
      <vt:lpstr>అధ్యాయము 28</vt:lpstr>
      <vt:lpstr>అధ్యాయము 28</vt:lpstr>
      <vt:lpstr>అధ్యాయము 28</vt:lpstr>
      <vt:lpstr>అధ్యాయము 28</vt:lpstr>
      <vt:lpstr>అధ్యాయము 28</vt:lpstr>
      <vt:lpstr>అధ్యాయము 28</vt:lpstr>
      <vt:lpstr>నిర్గమకాండము</vt:lpstr>
      <vt:lpstr>అధ్యాయము 29</vt:lpstr>
      <vt:lpstr>అధ్యాయము 29</vt:lpstr>
      <vt:lpstr>అధ్యాయము 29</vt:lpstr>
      <vt:lpstr>అధ్యాయము 29</vt:lpstr>
      <vt:lpstr>అధ్యాయము 29</vt:lpstr>
      <vt:lpstr>అధ్యాయము 29</vt:lpstr>
      <vt:lpstr>అధ్యాయము 29</vt:lpstr>
      <vt:lpstr>అధ్యాయము 29</vt:lpstr>
      <vt:lpstr>అధ్యాయము 29</vt:lpstr>
      <vt:lpstr>అధ్యాయము 29</vt:lpstr>
      <vt:lpstr>అధ్యాయము 29</vt:lpstr>
      <vt:lpstr>అధ్యాయము 29</vt:lpstr>
      <vt:lpstr>అధ్యాయము 29</vt:lpstr>
      <vt:lpstr>అధ్యాయము 29</vt:lpstr>
      <vt:lpstr>అధ్యాయము 29</vt:lpstr>
      <vt:lpstr>నిర్గమకాండము</vt:lpstr>
      <vt:lpstr>అధ్యాయము 30</vt:lpstr>
      <vt:lpstr>అధ్యాయము 30</vt:lpstr>
      <vt:lpstr>అధ్యాయము 30</vt:lpstr>
      <vt:lpstr>అధ్యాయము 30</vt:lpstr>
      <vt:lpstr>అధ్యాయము 30</vt:lpstr>
      <vt:lpstr>అధ్యాయము 30</vt:lpstr>
      <vt:lpstr>అధ్యాయము 30</vt:lpstr>
      <vt:lpstr>అధ్యాయము 30</vt:lpstr>
      <vt:lpstr>అధ్యాయము 30</vt:lpstr>
      <vt:lpstr>అధ్యాయము 30</vt:lpstr>
      <vt:lpstr>అధ్యాయము 30</vt:lpstr>
      <vt:lpstr>అధ్యాయము 30</vt:lpstr>
      <vt:lpstr>అధ్యాయము 30</vt:lpstr>
      <vt:lpstr>నిర్గమకాండము</vt:lpstr>
      <vt:lpstr>అధ్యాయము 31</vt:lpstr>
      <vt:lpstr>అధ్యాయము 31</vt:lpstr>
      <vt:lpstr>అధ్యాయము 31</vt:lpstr>
      <vt:lpstr>అధ్యాయము 31</vt:lpstr>
      <vt:lpstr>అధ్యాయము 31</vt:lpstr>
      <vt:lpstr>అధ్యాయము 31</vt:lpstr>
      <vt:lpstr>నిర్గమకాండము</vt:lpstr>
      <vt:lpstr>అధ్యాయము 32</vt:lpstr>
      <vt:lpstr>అధ్యాయము 32</vt:lpstr>
      <vt:lpstr>అధ్యాయము 32</vt:lpstr>
      <vt:lpstr>అధ్యాయము 32</vt:lpstr>
      <vt:lpstr>అధ్యాయము 32</vt:lpstr>
      <vt:lpstr>అధ్యాయము 32</vt:lpstr>
      <vt:lpstr>అధ్యాయము 32</vt:lpstr>
      <vt:lpstr>అధ్యాయము 32</vt:lpstr>
      <vt:lpstr>అధ్యాయము 32</vt:lpstr>
      <vt:lpstr>అధ్యాయము 32</vt:lpstr>
      <vt:lpstr>అధ్యాయము 32</vt:lpstr>
      <vt:lpstr>అధ్యాయము 32</vt:lpstr>
      <vt:lpstr>అధ్యాయము 32</vt:lpstr>
      <vt:lpstr>నిర్గమకాండము</vt:lpstr>
      <vt:lpstr>అధ్యాయము 33</vt:lpstr>
      <vt:lpstr>అధ్యాయము 33</vt:lpstr>
      <vt:lpstr>అధ్యాయము 33</vt:lpstr>
      <vt:lpstr>అధ్యాయము 33</vt:lpstr>
      <vt:lpstr>అధ్యాయము 33</vt:lpstr>
      <vt:lpstr>అధ్యాయము 33</vt:lpstr>
      <vt:lpstr>అధ్యాయము 33</vt:lpstr>
      <vt:lpstr>అధ్యాయము 33</vt:lpstr>
      <vt:lpstr>అధ్యాయము 33</vt:lpstr>
      <vt:lpstr>నిర్గమకాండము</vt:lpstr>
      <vt:lpstr>అధ్యాయము 34</vt:lpstr>
      <vt:lpstr>అధ్యాయము 34</vt:lpstr>
      <vt:lpstr>అధ్యాయము 34</vt:lpstr>
      <vt:lpstr>అధ్యాయము 34</vt:lpstr>
      <vt:lpstr>అధ్యాయము 34</vt:lpstr>
      <vt:lpstr>అధ్యాయము 34</vt:lpstr>
      <vt:lpstr>అధ్యాయము 34</vt:lpstr>
      <vt:lpstr>అధ్యాయము 34</vt:lpstr>
      <vt:lpstr>అధ్యాయము 34</vt:lpstr>
      <vt:lpstr>అధ్యాయము 34</vt:lpstr>
      <vt:lpstr>అధ్యాయము 34</vt:lpstr>
      <vt:lpstr>అధ్యాయము 34</vt:lpstr>
      <vt:lpstr>అధ్యాయము 34</vt:lpstr>
      <vt:lpstr>నిర్గమకాండము</vt:lpstr>
      <vt:lpstr>అధ్యాయము 35</vt:lpstr>
      <vt:lpstr>అధ్యాయము 35</vt:lpstr>
      <vt:lpstr>అధ్యాయము 35</vt:lpstr>
      <vt:lpstr>అధ్యాయము 35</vt:lpstr>
      <vt:lpstr>అధ్యాయము 35</vt:lpstr>
      <vt:lpstr>అధ్యాయము 35</vt:lpstr>
      <vt:lpstr>అధ్యాయము 35</vt:lpstr>
      <vt:lpstr>అధ్యాయము 35</vt:lpstr>
      <vt:lpstr>అధ్యాయము 35</vt:lpstr>
      <vt:lpstr>అధ్యాయము 35</vt:lpstr>
      <vt:lpstr>నిర్గమకాండము</vt:lpstr>
      <vt:lpstr>అధ్యాయము 36</vt:lpstr>
      <vt:lpstr>అధ్యాయము 36</vt:lpstr>
      <vt:lpstr>అధ్యాయము 36</vt:lpstr>
      <vt:lpstr>అధ్యాయము 36</vt:lpstr>
      <vt:lpstr>అధ్యాయము 36</vt:lpstr>
      <vt:lpstr>అధ్యాయము 36</vt:lpstr>
      <vt:lpstr>అధ్యాయము 36</vt:lpstr>
      <vt:lpstr>అధ్యాయము 36</vt:lpstr>
      <vt:lpstr>అధ్యాయము 36</vt:lpstr>
      <vt:lpstr>అధ్యాయము 36</vt:lpstr>
      <vt:lpstr>అధ్యాయము 36</vt:lpstr>
      <vt:lpstr>అధ్యాయము 36</vt:lpstr>
      <vt:lpstr>నిర్గమకాండము</vt:lpstr>
      <vt:lpstr>అధ్యాయము 37</vt:lpstr>
      <vt:lpstr>అధ్యాయము 37</vt:lpstr>
      <vt:lpstr>అధ్యాయము 37</vt:lpstr>
      <vt:lpstr>అధ్యాయము 37</vt:lpstr>
      <vt:lpstr>అధ్యాయము 37</vt:lpstr>
      <vt:lpstr>అధ్యాయము 37</vt:lpstr>
      <vt:lpstr>అధ్యాయము 37</vt:lpstr>
      <vt:lpstr>అధ్యాయము 37</vt:lpstr>
      <vt:lpstr>అధ్యాయము 37</vt:lpstr>
      <vt:lpstr>అధ్యాయము 37</vt:lpstr>
      <vt:lpstr>నిర్గమకాండము</vt:lpstr>
      <vt:lpstr>అధ్యాయము 38</vt:lpstr>
      <vt:lpstr>అధ్యాయము 38</vt:lpstr>
      <vt:lpstr>అధ్యాయము 38</vt:lpstr>
      <vt:lpstr>అధ్యాయము 38</vt:lpstr>
      <vt:lpstr>అధ్యాయము 38</vt:lpstr>
      <vt:lpstr>అధ్యాయము 38</vt:lpstr>
      <vt:lpstr>అధ్యాయము 38</vt:lpstr>
      <vt:lpstr>అధ్యాయము 38</vt:lpstr>
      <vt:lpstr>అధ్యాయము 38</vt:lpstr>
      <vt:lpstr>అధ్యాయము 38</vt:lpstr>
      <vt:lpstr>నిర్గమకాండము</vt:lpstr>
      <vt:lpstr>అధ్యాయము 39</vt:lpstr>
      <vt:lpstr>అధ్యాయము 39</vt:lpstr>
      <vt:lpstr>అధ్యాయము 39</vt:lpstr>
      <vt:lpstr>అధ్యాయము 39</vt:lpstr>
      <vt:lpstr>అధ్యాయము 39</vt:lpstr>
      <vt:lpstr>అధ్యాయము 39</vt:lpstr>
      <vt:lpstr>అధ్యాయము 39</vt:lpstr>
      <vt:lpstr>అధ్యాయము 39</vt:lpstr>
      <vt:lpstr>అధ్యాయము 39</vt:lpstr>
      <vt:lpstr>అధ్యాయము 39</vt:lpstr>
      <vt:lpstr>అధ్యాయము 39</vt:lpstr>
      <vt:lpstr>అధ్యాయము 39</vt:lpstr>
      <vt:lpstr>అధ్యాయము 39</vt:lpstr>
      <vt:lpstr>అధ్యాయము 39</vt:lpstr>
      <vt:lpstr>నిర్గమకాండము</vt:lpstr>
      <vt:lpstr>అధ్యాయము 40</vt:lpstr>
      <vt:lpstr>అధ్యాయము 40</vt:lpstr>
      <vt:lpstr>అధ్యాయము 40</vt:lpstr>
      <vt:lpstr>అధ్యాయము 40</vt:lpstr>
      <vt:lpstr>అధ్యాయము 40</vt:lpstr>
      <vt:lpstr>అధ్యాయము 40</vt:lpstr>
      <vt:lpstr>అధ్యాయము 40</vt:lpstr>
      <vt:lpstr>అధ్యాయము 40</vt:lpstr>
      <vt:lpstr>అధ్యాయము 40</vt:lpstr>
      <vt:lpstr>అధ్యాయము 40</vt:lpstr>
      <vt:lpstr>అధ్యాయము 40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నిర్గమకాండము</dc:title>
  <cp:lastModifiedBy>david d</cp:lastModifiedBy>
  <cp:revision>4</cp:revision>
  <dcterms:created xsi:type="dcterms:W3CDTF">2006-08-16T00:00:00Z</dcterms:created>
  <dcterms:modified xsi:type="dcterms:W3CDTF">2022-11-06T15:14:09Z</dcterms:modified>
</cp:coreProperties>
</file>